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8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9.xml" ContentType="application/vnd.openxmlformats-officedocument.presentationml.slide+xml"/>
  <Override PartName="/ppt/slides/slide32.xml" ContentType="application/vnd.openxmlformats-officedocument.presentationml.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9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28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Layouts/slideLayout56.xml" ContentType="application/vnd.openxmlformats-officedocument.presentationml.slideLayout+xml"/>
  <Override PartName="/ppt/slideLayouts/slideLayout58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slideLayouts/slideLayout5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6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theme/theme5.xml" ContentType="application/vnd.openxmlformats-officedocument.theme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663" r:id="rId2"/>
    <p:sldMasterId id="2147483712" r:id="rId3"/>
  </p:sldMasterIdLst>
  <p:notesMasterIdLst>
    <p:notesMasterId r:id="rId36"/>
  </p:notesMasterIdLst>
  <p:handoutMasterIdLst>
    <p:handoutMasterId r:id="rId37"/>
  </p:handoutMasterIdLst>
  <p:sldIdLst>
    <p:sldId id="287" r:id="rId4"/>
    <p:sldId id="657" r:id="rId5"/>
    <p:sldId id="714" r:id="rId6"/>
    <p:sldId id="715" r:id="rId7"/>
    <p:sldId id="716" r:id="rId8"/>
    <p:sldId id="717" r:id="rId9"/>
    <p:sldId id="726" r:id="rId10"/>
    <p:sldId id="727" r:id="rId11"/>
    <p:sldId id="703" r:id="rId12"/>
    <p:sldId id="704" r:id="rId13"/>
    <p:sldId id="705" r:id="rId14"/>
    <p:sldId id="706" r:id="rId15"/>
    <p:sldId id="707" r:id="rId16"/>
    <p:sldId id="708" r:id="rId17"/>
    <p:sldId id="709" r:id="rId18"/>
    <p:sldId id="710" r:id="rId19"/>
    <p:sldId id="711" r:id="rId20"/>
    <p:sldId id="734" r:id="rId21"/>
    <p:sldId id="719" r:id="rId22"/>
    <p:sldId id="720" r:id="rId23"/>
    <p:sldId id="724" r:id="rId24"/>
    <p:sldId id="721" r:id="rId25"/>
    <p:sldId id="725" r:id="rId26"/>
    <p:sldId id="722" r:id="rId27"/>
    <p:sldId id="723" r:id="rId28"/>
    <p:sldId id="733" r:id="rId29"/>
    <p:sldId id="728" r:id="rId30"/>
    <p:sldId id="729" r:id="rId31"/>
    <p:sldId id="730" r:id="rId32"/>
    <p:sldId id="731" r:id="rId33"/>
    <p:sldId id="732" r:id="rId34"/>
    <p:sldId id="735" r:id="rId35"/>
  </p:sldIdLst>
  <p:sldSz cx="9144000" cy="6858000" type="screen4x3"/>
  <p:notesSz cx="7102475" cy="9388475"/>
  <p:defaultTextStyle>
    <a:defPPr>
      <a:defRPr lang="en-GB"/>
    </a:defPPr>
    <a:lvl1pPr algn="l" rtl="0" fontAlgn="base">
      <a:spcBef>
        <a:spcPct val="2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2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2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2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2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64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339933"/>
    <a:srgbClr val="008000"/>
    <a:srgbClr val="006600"/>
    <a:srgbClr val="0000CC"/>
    <a:srgbClr val="CC0000"/>
    <a:srgbClr val="606060"/>
    <a:srgbClr val="B7E9F5"/>
    <a:srgbClr val="FF0000"/>
    <a:srgbClr val="88DB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088" autoAdjust="0"/>
    <p:restoredTop sz="87226" autoAdjust="0"/>
  </p:normalViewPr>
  <p:slideViewPr>
    <p:cSldViewPr showGuides="1">
      <p:cViewPr varScale="1">
        <p:scale>
          <a:sx n="88" d="100"/>
          <a:sy n="88" d="100"/>
        </p:scale>
        <p:origin x="102" y="240"/>
      </p:cViewPr>
      <p:guideLst>
        <p:guide orient="horz" pos="2064"/>
        <p:guide pos="2880"/>
      </p:guideLst>
    </p:cSldViewPr>
  </p:slideViewPr>
  <p:outlineViewPr>
    <p:cViewPr>
      <p:scale>
        <a:sx n="33" d="100"/>
        <a:sy n="33" d="100"/>
      </p:scale>
      <p:origin x="0" y="-2268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customXml" Target="../customXml/item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45" Type="http://schemas.openxmlformats.org/officeDocument/2006/relationships/customXml" Target="../customXml/item4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customXml" Target="../customXml/item3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customXml" Target="../customXml/item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BB8829-C7BC-4939-A884-8B446ED3DC4A}" type="doc">
      <dgm:prSet loTypeId="urn:microsoft.com/office/officeart/2011/layout/HexagonRadial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15E3D29-0392-4F05-90D5-5C8BF8786B16}">
      <dgm:prSet phldrT="[Text]" custT="1"/>
      <dgm:spPr/>
      <dgm:t>
        <a:bodyPr/>
        <a:lstStyle/>
        <a:p>
          <a:r>
            <a:rPr lang="en-US" sz="1600" b="1" dirty="0" smtClean="0"/>
            <a:t>85% </a:t>
          </a:r>
          <a:r>
            <a:rPr lang="en-US" sz="1400" dirty="0" smtClean="0"/>
            <a:t>of children experienced an improvement*</a:t>
          </a:r>
          <a:endParaRPr lang="en-US" sz="1400" dirty="0"/>
        </a:p>
      </dgm:t>
    </dgm:pt>
    <dgm:pt modelId="{62DE7C04-DF45-4028-9355-8292FD767BF1}" type="parTrans" cxnId="{AF752858-226F-456B-B55E-5D60B46A268E}">
      <dgm:prSet/>
      <dgm:spPr/>
      <dgm:t>
        <a:bodyPr/>
        <a:lstStyle/>
        <a:p>
          <a:endParaRPr lang="en-US"/>
        </a:p>
      </dgm:t>
    </dgm:pt>
    <dgm:pt modelId="{7DE510F0-F83E-44FF-8F28-431F6FEE53F5}" type="sibTrans" cxnId="{AF752858-226F-456B-B55E-5D60B46A268E}">
      <dgm:prSet/>
      <dgm:spPr/>
      <dgm:t>
        <a:bodyPr/>
        <a:lstStyle/>
        <a:p>
          <a:endParaRPr lang="en-US"/>
        </a:p>
      </dgm:t>
    </dgm:pt>
    <dgm:pt modelId="{168ACE2D-BB94-4104-A930-455F4A0AB51F}">
      <dgm:prSet phldrT="[Text]" custT="1"/>
      <dgm:spPr/>
      <dgm:t>
        <a:bodyPr/>
        <a:lstStyle/>
        <a:p>
          <a:r>
            <a:rPr lang="en-US" sz="1400" dirty="0" smtClean="0"/>
            <a:t>Risk of developing a mental health problem had </a:t>
          </a:r>
          <a:r>
            <a:rPr lang="en-US" sz="1400" b="1" dirty="0" smtClean="0"/>
            <a:t>reduced by 30% </a:t>
          </a:r>
          <a:endParaRPr lang="en-US" sz="1400" b="1" dirty="0"/>
        </a:p>
      </dgm:t>
    </dgm:pt>
    <dgm:pt modelId="{F990A8A3-D768-46B0-872D-7791D078B8AF}" type="parTrans" cxnId="{92BE68C7-D460-4BD6-92E3-19F4AC51B78D}">
      <dgm:prSet/>
      <dgm:spPr/>
      <dgm:t>
        <a:bodyPr/>
        <a:lstStyle/>
        <a:p>
          <a:endParaRPr lang="en-US"/>
        </a:p>
      </dgm:t>
    </dgm:pt>
    <dgm:pt modelId="{540E0863-8B15-47C5-86B0-D04813911769}" type="sibTrans" cxnId="{92BE68C7-D460-4BD6-92E3-19F4AC51B78D}">
      <dgm:prSet/>
      <dgm:spPr/>
      <dgm:t>
        <a:bodyPr/>
        <a:lstStyle/>
        <a:p>
          <a:endParaRPr lang="en-US"/>
        </a:p>
      </dgm:t>
    </dgm:pt>
    <dgm:pt modelId="{B7566D59-EF57-4880-ADA4-C18DD8EDE005}">
      <dgm:prSet phldrT="[Text]" custT="1"/>
      <dgm:spPr/>
      <dgm:t>
        <a:bodyPr/>
        <a:lstStyle/>
        <a:p>
          <a:r>
            <a:rPr lang="en-US" sz="1400" dirty="0" smtClean="0"/>
            <a:t>Overall stress had </a:t>
          </a:r>
          <a:r>
            <a:rPr lang="en-US" sz="1400" b="1" dirty="0" smtClean="0"/>
            <a:t>reduced by 30%</a:t>
          </a:r>
          <a:endParaRPr lang="en-US" sz="1400" b="1" dirty="0"/>
        </a:p>
      </dgm:t>
    </dgm:pt>
    <dgm:pt modelId="{504C8E1D-E3BB-4282-90BE-1C4251CFDEE4}" type="parTrans" cxnId="{E64A5052-AF80-45ED-851F-57F4EB2903CF}">
      <dgm:prSet/>
      <dgm:spPr/>
      <dgm:t>
        <a:bodyPr/>
        <a:lstStyle/>
        <a:p>
          <a:endParaRPr lang="en-US"/>
        </a:p>
      </dgm:t>
    </dgm:pt>
    <dgm:pt modelId="{924ED8CC-764E-4C1B-B973-D6E0518F9398}" type="sibTrans" cxnId="{E64A5052-AF80-45ED-851F-57F4EB2903CF}">
      <dgm:prSet/>
      <dgm:spPr/>
      <dgm:t>
        <a:bodyPr/>
        <a:lstStyle/>
        <a:p>
          <a:endParaRPr lang="en-US"/>
        </a:p>
      </dgm:t>
    </dgm:pt>
    <dgm:pt modelId="{512BFCBD-1165-4FA7-9C0D-729AE1DEFF1F}">
      <dgm:prSet phldrT="[Text]" custT="1"/>
      <dgm:spPr/>
      <dgm:t>
        <a:bodyPr/>
        <a:lstStyle/>
        <a:p>
          <a:r>
            <a:rPr lang="en-US" sz="1400" dirty="0" smtClean="0"/>
            <a:t>Emotional difficulties had </a:t>
          </a:r>
          <a:r>
            <a:rPr lang="en-US" sz="1400" b="1" dirty="0" smtClean="0"/>
            <a:t>lessoned by 33%</a:t>
          </a:r>
          <a:endParaRPr lang="en-US" sz="1400" b="1" dirty="0"/>
        </a:p>
      </dgm:t>
    </dgm:pt>
    <dgm:pt modelId="{F7065A91-6389-431E-A8E6-10B3D299C137}" type="parTrans" cxnId="{9B2A5022-35ED-4A82-A510-1CA85935ADA2}">
      <dgm:prSet/>
      <dgm:spPr/>
      <dgm:t>
        <a:bodyPr/>
        <a:lstStyle/>
        <a:p>
          <a:endParaRPr lang="en-US"/>
        </a:p>
      </dgm:t>
    </dgm:pt>
    <dgm:pt modelId="{EB0260D9-E7E3-4B8E-B405-F3CD21EB8D08}" type="sibTrans" cxnId="{9B2A5022-35ED-4A82-A510-1CA85935ADA2}">
      <dgm:prSet/>
      <dgm:spPr/>
      <dgm:t>
        <a:bodyPr/>
        <a:lstStyle/>
        <a:p>
          <a:endParaRPr lang="en-US"/>
        </a:p>
      </dgm:t>
    </dgm:pt>
    <dgm:pt modelId="{AE2551C6-111B-477E-A6D6-11EC1D508BD2}">
      <dgm:prSet phldrT="[Text]" custT="1"/>
      <dgm:spPr/>
      <dgm:t>
        <a:bodyPr/>
        <a:lstStyle/>
        <a:p>
          <a:r>
            <a:rPr lang="en-US" sz="1400" dirty="0" smtClean="0"/>
            <a:t>Behavioural difficulties had </a:t>
          </a:r>
          <a:r>
            <a:rPr lang="en-US" sz="1400" b="1" dirty="0" smtClean="0"/>
            <a:t>reduced by 38%</a:t>
          </a:r>
          <a:endParaRPr lang="en-US" sz="1400" b="1" dirty="0"/>
        </a:p>
      </dgm:t>
    </dgm:pt>
    <dgm:pt modelId="{CDF2200B-BBA1-45CF-A5A5-00FADF195748}" type="parTrans" cxnId="{6B61E319-406F-459B-81C9-42CFCD430CBC}">
      <dgm:prSet/>
      <dgm:spPr/>
      <dgm:t>
        <a:bodyPr/>
        <a:lstStyle/>
        <a:p>
          <a:endParaRPr lang="en-US"/>
        </a:p>
      </dgm:t>
    </dgm:pt>
    <dgm:pt modelId="{167131B7-5FC1-4099-888D-5C08167541EE}" type="sibTrans" cxnId="{6B61E319-406F-459B-81C9-42CFCD430CBC}">
      <dgm:prSet/>
      <dgm:spPr/>
      <dgm:t>
        <a:bodyPr/>
        <a:lstStyle/>
        <a:p>
          <a:endParaRPr lang="en-US"/>
        </a:p>
      </dgm:t>
    </dgm:pt>
    <dgm:pt modelId="{4FCEEFE0-B677-4E0F-98FE-BC3953942BF2}">
      <dgm:prSet phldrT="[Text]" custT="1"/>
      <dgm:spPr/>
      <dgm:t>
        <a:bodyPr/>
        <a:lstStyle/>
        <a:p>
          <a:r>
            <a:rPr lang="en-US" sz="1400" dirty="0" smtClean="0"/>
            <a:t>Hyperactivity and concentration had </a:t>
          </a:r>
          <a:r>
            <a:rPr lang="en-US" sz="1400" b="1" dirty="0" smtClean="0"/>
            <a:t>lessoned by 20%</a:t>
          </a:r>
          <a:endParaRPr lang="en-US" sz="1400" b="1" dirty="0"/>
        </a:p>
      </dgm:t>
    </dgm:pt>
    <dgm:pt modelId="{D1CD16D1-D9F6-4708-9D31-F1332A5257DB}" type="parTrans" cxnId="{8E52234C-F627-4BBC-A1F4-AB4B891F1C9B}">
      <dgm:prSet/>
      <dgm:spPr/>
      <dgm:t>
        <a:bodyPr/>
        <a:lstStyle/>
        <a:p>
          <a:endParaRPr lang="en-US"/>
        </a:p>
      </dgm:t>
    </dgm:pt>
    <dgm:pt modelId="{89352BDB-3A90-46F3-BC75-E969C27DCD47}" type="sibTrans" cxnId="{8E52234C-F627-4BBC-A1F4-AB4B891F1C9B}">
      <dgm:prSet/>
      <dgm:spPr/>
      <dgm:t>
        <a:bodyPr/>
        <a:lstStyle/>
        <a:p>
          <a:endParaRPr lang="en-US"/>
        </a:p>
      </dgm:t>
    </dgm:pt>
    <dgm:pt modelId="{54E9F165-4064-4FDE-BB8C-F9FFAD6C2F91}">
      <dgm:prSet phldrT="[Text]" custT="1"/>
      <dgm:spPr/>
      <dgm:t>
        <a:bodyPr/>
        <a:lstStyle/>
        <a:p>
          <a:r>
            <a:rPr lang="en-US" sz="1400" dirty="0" smtClean="0"/>
            <a:t>Peer relationship problems had </a:t>
          </a:r>
          <a:r>
            <a:rPr lang="en-US" sz="1400" b="1" dirty="0" smtClean="0"/>
            <a:t>lessoned by 36%</a:t>
          </a:r>
          <a:endParaRPr lang="en-US" sz="1400" b="1" dirty="0"/>
        </a:p>
      </dgm:t>
    </dgm:pt>
    <dgm:pt modelId="{851166E7-9B21-42EB-A2F4-706CD63636B5}" type="parTrans" cxnId="{D8FDDA20-2E9C-40B0-9E4A-2F3F0C717F53}">
      <dgm:prSet/>
      <dgm:spPr/>
      <dgm:t>
        <a:bodyPr/>
        <a:lstStyle/>
        <a:p>
          <a:endParaRPr lang="en-US"/>
        </a:p>
      </dgm:t>
    </dgm:pt>
    <dgm:pt modelId="{7EB72191-E62E-4E58-BBBE-E823624F19A5}" type="sibTrans" cxnId="{D8FDDA20-2E9C-40B0-9E4A-2F3F0C717F53}">
      <dgm:prSet/>
      <dgm:spPr/>
      <dgm:t>
        <a:bodyPr/>
        <a:lstStyle/>
        <a:p>
          <a:endParaRPr lang="en-US"/>
        </a:p>
      </dgm:t>
    </dgm:pt>
    <dgm:pt modelId="{0E61D9DE-CA3F-4877-9CC6-9747C94A57BD}" type="pres">
      <dgm:prSet presAssocID="{48BB8829-C7BC-4939-A884-8B446ED3DC4A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3DFF9E97-3B92-409E-B124-E34C488FEBB6}" type="pres">
      <dgm:prSet presAssocID="{215E3D29-0392-4F05-90D5-5C8BF8786B16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en-US"/>
        </a:p>
      </dgm:t>
    </dgm:pt>
    <dgm:pt modelId="{3C7185F5-0D66-43A6-8604-2C41D16FE923}" type="pres">
      <dgm:prSet presAssocID="{168ACE2D-BB94-4104-A930-455F4A0AB51F}" presName="Accent1" presStyleCnt="0"/>
      <dgm:spPr/>
    </dgm:pt>
    <dgm:pt modelId="{DBFBFD6D-EB20-466B-AA2B-FA8DE4F26ABE}" type="pres">
      <dgm:prSet presAssocID="{168ACE2D-BB94-4104-A930-455F4A0AB51F}" presName="Accent" presStyleLbl="bgShp" presStyleIdx="0" presStyleCnt="6"/>
      <dgm:spPr/>
    </dgm:pt>
    <dgm:pt modelId="{6E46A29A-9E3D-4BCC-BA5F-1C070A57CC0E}" type="pres">
      <dgm:prSet presAssocID="{168ACE2D-BB94-4104-A930-455F4A0AB51F}" presName="Child1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A37112-6B1C-43D8-A078-BB75474006E1}" type="pres">
      <dgm:prSet presAssocID="{B7566D59-EF57-4880-ADA4-C18DD8EDE005}" presName="Accent2" presStyleCnt="0"/>
      <dgm:spPr/>
    </dgm:pt>
    <dgm:pt modelId="{0C8FCFC1-FCDF-421F-BE45-2D107AAAB4F6}" type="pres">
      <dgm:prSet presAssocID="{B7566D59-EF57-4880-ADA4-C18DD8EDE005}" presName="Accent" presStyleLbl="bgShp" presStyleIdx="1" presStyleCnt="6"/>
      <dgm:spPr/>
    </dgm:pt>
    <dgm:pt modelId="{5EA9765D-51EC-430E-9665-54E89583E19E}" type="pres">
      <dgm:prSet presAssocID="{B7566D59-EF57-4880-ADA4-C18DD8EDE005}" presName="Child2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F0AF24-EF6E-4E70-8E10-03484D3AB68B}" type="pres">
      <dgm:prSet presAssocID="{512BFCBD-1165-4FA7-9C0D-729AE1DEFF1F}" presName="Accent3" presStyleCnt="0"/>
      <dgm:spPr/>
    </dgm:pt>
    <dgm:pt modelId="{88410C44-6F81-47E8-A3C6-42030AF593CD}" type="pres">
      <dgm:prSet presAssocID="{512BFCBD-1165-4FA7-9C0D-729AE1DEFF1F}" presName="Accent" presStyleLbl="bgShp" presStyleIdx="2" presStyleCnt="6"/>
      <dgm:spPr/>
    </dgm:pt>
    <dgm:pt modelId="{29D1A2E4-E87D-4371-A1B9-894100C057E3}" type="pres">
      <dgm:prSet presAssocID="{512BFCBD-1165-4FA7-9C0D-729AE1DEFF1F}" presName="Child3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E29383-2529-47E3-860A-90556DB67784}" type="pres">
      <dgm:prSet presAssocID="{AE2551C6-111B-477E-A6D6-11EC1D508BD2}" presName="Accent4" presStyleCnt="0"/>
      <dgm:spPr/>
    </dgm:pt>
    <dgm:pt modelId="{EAAA4430-10FD-4FEF-9F92-7B271D5F89F2}" type="pres">
      <dgm:prSet presAssocID="{AE2551C6-111B-477E-A6D6-11EC1D508BD2}" presName="Accent" presStyleLbl="bgShp" presStyleIdx="3" presStyleCnt="6"/>
      <dgm:spPr/>
    </dgm:pt>
    <dgm:pt modelId="{BBAD4704-0AA2-4DE4-9631-70EEA8DA06DC}" type="pres">
      <dgm:prSet presAssocID="{AE2551C6-111B-477E-A6D6-11EC1D508BD2}" presName="Child4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E9E919-8729-49C7-A3DA-18C70C1C4AC2}" type="pres">
      <dgm:prSet presAssocID="{4FCEEFE0-B677-4E0F-98FE-BC3953942BF2}" presName="Accent5" presStyleCnt="0"/>
      <dgm:spPr/>
    </dgm:pt>
    <dgm:pt modelId="{4B779300-9A83-46AE-A6DF-A449585DA6DB}" type="pres">
      <dgm:prSet presAssocID="{4FCEEFE0-B677-4E0F-98FE-BC3953942BF2}" presName="Accent" presStyleLbl="bgShp" presStyleIdx="4" presStyleCnt="6"/>
      <dgm:spPr/>
    </dgm:pt>
    <dgm:pt modelId="{B973A351-24D2-441B-A321-E6D501255F9B}" type="pres">
      <dgm:prSet presAssocID="{4FCEEFE0-B677-4E0F-98FE-BC3953942BF2}" presName="Child5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AEA490-F0C7-4056-8818-296A30421537}" type="pres">
      <dgm:prSet presAssocID="{54E9F165-4064-4FDE-BB8C-F9FFAD6C2F91}" presName="Accent6" presStyleCnt="0"/>
      <dgm:spPr/>
    </dgm:pt>
    <dgm:pt modelId="{502F9432-4CE5-4690-A05B-0F55801F3470}" type="pres">
      <dgm:prSet presAssocID="{54E9F165-4064-4FDE-BB8C-F9FFAD6C2F91}" presName="Accent" presStyleLbl="bgShp" presStyleIdx="5" presStyleCnt="6"/>
      <dgm:spPr/>
    </dgm:pt>
    <dgm:pt modelId="{D9713106-0C1E-4DDB-9588-79672AC22480}" type="pres">
      <dgm:prSet presAssocID="{54E9F165-4064-4FDE-BB8C-F9FFAD6C2F91}" presName="Child6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FA1C882-EB63-43F6-A6DD-BC97E5F8D582}" type="presOf" srcId="{AE2551C6-111B-477E-A6D6-11EC1D508BD2}" destId="{BBAD4704-0AA2-4DE4-9631-70EEA8DA06DC}" srcOrd="0" destOrd="0" presId="urn:microsoft.com/office/officeart/2011/layout/HexagonRadial"/>
    <dgm:cxn modelId="{6B61E319-406F-459B-81C9-42CFCD430CBC}" srcId="{215E3D29-0392-4F05-90D5-5C8BF8786B16}" destId="{AE2551C6-111B-477E-A6D6-11EC1D508BD2}" srcOrd="3" destOrd="0" parTransId="{CDF2200B-BBA1-45CF-A5A5-00FADF195748}" sibTransId="{167131B7-5FC1-4099-888D-5C08167541EE}"/>
    <dgm:cxn modelId="{C63C8D54-07E8-46B1-BF0E-8EA7A57DAC45}" type="presOf" srcId="{215E3D29-0392-4F05-90D5-5C8BF8786B16}" destId="{3DFF9E97-3B92-409E-B124-E34C488FEBB6}" srcOrd="0" destOrd="0" presId="urn:microsoft.com/office/officeart/2011/layout/HexagonRadial"/>
    <dgm:cxn modelId="{9B2A5022-35ED-4A82-A510-1CA85935ADA2}" srcId="{215E3D29-0392-4F05-90D5-5C8BF8786B16}" destId="{512BFCBD-1165-4FA7-9C0D-729AE1DEFF1F}" srcOrd="2" destOrd="0" parTransId="{F7065A91-6389-431E-A8E6-10B3D299C137}" sibTransId="{EB0260D9-E7E3-4B8E-B405-F3CD21EB8D08}"/>
    <dgm:cxn modelId="{AF4F25DD-1F2C-4D4D-B983-D8039B5F9374}" type="presOf" srcId="{4FCEEFE0-B677-4E0F-98FE-BC3953942BF2}" destId="{B973A351-24D2-441B-A321-E6D501255F9B}" srcOrd="0" destOrd="0" presId="urn:microsoft.com/office/officeart/2011/layout/HexagonRadial"/>
    <dgm:cxn modelId="{A3EB2089-1ABF-402D-BDBD-2444525A152E}" type="presOf" srcId="{54E9F165-4064-4FDE-BB8C-F9FFAD6C2F91}" destId="{D9713106-0C1E-4DDB-9588-79672AC22480}" srcOrd="0" destOrd="0" presId="urn:microsoft.com/office/officeart/2011/layout/HexagonRadial"/>
    <dgm:cxn modelId="{E64A5052-AF80-45ED-851F-57F4EB2903CF}" srcId="{215E3D29-0392-4F05-90D5-5C8BF8786B16}" destId="{B7566D59-EF57-4880-ADA4-C18DD8EDE005}" srcOrd="1" destOrd="0" parTransId="{504C8E1D-E3BB-4282-90BE-1C4251CFDEE4}" sibTransId="{924ED8CC-764E-4C1B-B973-D6E0518F9398}"/>
    <dgm:cxn modelId="{EA9A7222-53E7-4F18-9537-C4649340665A}" type="presOf" srcId="{B7566D59-EF57-4880-ADA4-C18DD8EDE005}" destId="{5EA9765D-51EC-430E-9665-54E89583E19E}" srcOrd="0" destOrd="0" presId="urn:microsoft.com/office/officeart/2011/layout/HexagonRadial"/>
    <dgm:cxn modelId="{92BE68C7-D460-4BD6-92E3-19F4AC51B78D}" srcId="{215E3D29-0392-4F05-90D5-5C8BF8786B16}" destId="{168ACE2D-BB94-4104-A930-455F4A0AB51F}" srcOrd="0" destOrd="0" parTransId="{F990A8A3-D768-46B0-872D-7791D078B8AF}" sibTransId="{540E0863-8B15-47C5-86B0-D04813911769}"/>
    <dgm:cxn modelId="{8E52234C-F627-4BBC-A1F4-AB4B891F1C9B}" srcId="{215E3D29-0392-4F05-90D5-5C8BF8786B16}" destId="{4FCEEFE0-B677-4E0F-98FE-BC3953942BF2}" srcOrd="4" destOrd="0" parTransId="{D1CD16D1-D9F6-4708-9D31-F1332A5257DB}" sibTransId="{89352BDB-3A90-46F3-BC75-E969C27DCD47}"/>
    <dgm:cxn modelId="{AF752858-226F-456B-B55E-5D60B46A268E}" srcId="{48BB8829-C7BC-4939-A884-8B446ED3DC4A}" destId="{215E3D29-0392-4F05-90D5-5C8BF8786B16}" srcOrd="0" destOrd="0" parTransId="{62DE7C04-DF45-4028-9355-8292FD767BF1}" sibTransId="{7DE510F0-F83E-44FF-8F28-431F6FEE53F5}"/>
    <dgm:cxn modelId="{31DA1FD0-AB0E-4CC2-8021-BC224D72611B}" type="presOf" srcId="{168ACE2D-BB94-4104-A930-455F4A0AB51F}" destId="{6E46A29A-9E3D-4BCC-BA5F-1C070A57CC0E}" srcOrd="0" destOrd="0" presId="urn:microsoft.com/office/officeart/2011/layout/HexagonRadial"/>
    <dgm:cxn modelId="{D8FDDA20-2E9C-40B0-9E4A-2F3F0C717F53}" srcId="{215E3D29-0392-4F05-90D5-5C8BF8786B16}" destId="{54E9F165-4064-4FDE-BB8C-F9FFAD6C2F91}" srcOrd="5" destOrd="0" parTransId="{851166E7-9B21-42EB-A2F4-706CD63636B5}" sibTransId="{7EB72191-E62E-4E58-BBBE-E823624F19A5}"/>
    <dgm:cxn modelId="{D708DF45-54E5-4139-9E96-AC5F594CE24C}" type="presOf" srcId="{48BB8829-C7BC-4939-A884-8B446ED3DC4A}" destId="{0E61D9DE-CA3F-4877-9CC6-9747C94A57BD}" srcOrd="0" destOrd="0" presId="urn:microsoft.com/office/officeart/2011/layout/HexagonRadial"/>
    <dgm:cxn modelId="{7D5E0FDF-3A62-42E4-87E0-D633836E883F}" type="presOf" srcId="{512BFCBD-1165-4FA7-9C0D-729AE1DEFF1F}" destId="{29D1A2E4-E87D-4371-A1B9-894100C057E3}" srcOrd="0" destOrd="0" presId="urn:microsoft.com/office/officeart/2011/layout/HexagonRadial"/>
    <dgm:cxn modelId="{F4C567C9-D618-404F-A0DD-9C07BAF342D2}" type="presParOf" srcId="{0E61D9DE-CA3F-4877-9CC6-9747C94A57BD}" destId="{3DFF9E97-3B92-409E-B124-E34C488FEBB6}" srcOrd="0" destOrd="0" presId="urn:microsoft.com/office/officeart/2011/layout/HexagonRadial"/>
    <dgm:cxn modelId="{20B073BA-3BB6-4DA7-A4B6-F38ACA461134}" type="presParOf" srcId="{0E61D9DE-CA3F-4877-9CC6-9747C94A57BD}" destId="{3C7185F5-0D66-43A6-8604-2C41D16FE923}" srcOrd="1" destOrd="0" presId="urn:microsoft.com/office/officeart/2011/layout/HexagonRadial"/>
    <dgm:cxn modelId="{C6D33099-3EEA-405B-9F20-55EEF96E7AD6}" type="presParOf" srcId="{3C7185F5-0D66-43A6-8604-2C41D16FE923}" destId="{DBFBFD6D-EB20-466B-AA2B-FA8DE4F26ABE}" srcOrd="0" destOrd="0" presId="urn:microsoft.com/office/officeart/2011/layout/HexagonRadial"/>
    <dgm:cxn modelId="{74260E61-8400-4944-82E1-6AE804BD2517}" type="presParOf" srcId="{0E61D9DE-CA3F-4877-9CC6-9747C94A57BD}" destId="{6E46A29A-9E3D-4BCC-BA5F-1C070A57CC0E}" srcOrd="2" destOrd="0" presId="urn:microsoft.com/office/officeart/2011/layout/HexagonRadial"/>
    <dgm:cxn modelId="{42C8D3AF-6A78-4F67-B5CD-346BB975FEB1}" type="presParOf" srcId="{0E61D9DE-CA3F-4877-9CC6-9747C94A57BD}" destId="{A8A37112-6B1C-43D8-A078-BB75474006E1}" srcOrd="3" destOrd="0" presId="urn:microsoft.com/office/officeart/2011/layout/HexagonRadial"/>
    <dgm:cxn modelId="{1AEE6F24-6682-40C6-9C19-02CAA0DB7DB4}" type="presParOf" srcId="{A8A37112-6B1C-43D8-A078-BB75474006E1}" destId="{0C8FCFC1-FCDF-421F-BE45-2D107AAAB4F6}" srcOrd="0" destOrd="0" presId="urn:microsoft.com/office/officeart/2011/layout/HexagonRadial"/>
    <dgm:cxn modelId="{A2625B3E-FFA6-4726-A4A3-D64771B455F4}" type="presParOf" srcId="{0E61D9DE-CA3F-4877-9CC6-9747C94A57BD}" destId="{5EA9765D-51EC-430E-9665-54E89583E19E}" srcOrd="4" destOrd="0" presId="urn:microsoft.com/office/officeart/2011/layout/HexagonRadial"/>
    <dgm:cxn modelId="{E72B1A61-FF3D-4A9B-BFCE-72D0E3444344}" type="presParOf" srcId="{0E61D9DE-CA3F-4877-9CC6-9747C94A57BD}" destId="{CFF0AF24-EF6E-4E70-8E10-03484D3AB68B}" srcOrd="5" destOrd="0" presId="urn:microsoft.com/office/officeart/2011/layout/HexagonRadial"/>
    <dgm:cxn modelId="{E90ECF61-2198-45C3-9F8C-43248966642A}" type="presParOf" srcId="{CFF0AF24-EF6E-4E70-8E10-03484D3AB68B}" destId="{88410C44-6F81-47E8-A3C6-42030AF593CD}" srcOrd="0" destOrd="0" presId="urn:microsoft.com/office/officeart/2011/layout/HexagonRadial"/>
    <dgm:cxn modelId="{4A1B0254-1A91-428A-80AE-E51B3F096D3D}" type="presParOf" srcId="{0E61D9DE-CA3F-4877-9CC6-9747C94A57BD}" destId="{29D1A2E4-E87D-4371-A1B9-894100C057E3}" srcOrd="6" destOrd="0" presId="urn:microsoft.com/office/officeart/2011/layout/HexagonRadial"/>
    <dgm:cxn modelId="{04CD6B7F-B57B-49D2-B2BC-F88D956A5A76}" type="presParOf" srcId="{0E61D9DE-CA3F-4877-9CC6-9747C94A57BD}" destId="{89E29383-2529-47E3-860A-90556DB67784}" srcOrd="7" destOrd="0" presId="urn:microsoft.com/office/officeart/2011/layout/HexagonRadial"/>
    <dgm:cxn modelId="{AC2B3639-32AA-476F-B269-260C650D39CB}" type="presParOf" srcId="{89E29383-2529-47E3-860A-90556DB67784}" destId="{EAAA4430-10FD-4FEF-9F92-7B271D5F89F2}" srcOrd="0" destOrd="0" presId="urn:microsoft.com/office/officeart/2011/layout/HexagonRadial"/>
    <dgm:cxn modelId="{BAE9A83C-F25E-46CB-8E95-CB0DFBE03CDC}" type="presParOf" srcId="{0E61D9DE-CA3F-4877-9CC6-9747C94A57BD}" destId="{BBAD4704-0AA2-4DE4-9631-70EEA8DA06DC}" srcOrd="8" destOrd="0" presId="urn:microsoft.com/office/officeart/2011/layout/HexagonRadial"/>
    <dgm:cxn modelId="{EC11234F-879D-4947-B818-8D1FA02429C5}" type="presParOf" srcId="{0E61D9DE-CA3F-4877-9CC6-9747C94A57BD}" destId="{15E9E919-8729-49C7-A3DA-18C70C1C4AC2}" srcOrd="9" destOrd="0" presId="urn:microsoft.com/office/officeart/2011/layout/HexagonRadial"/>
    <dgm:cxn modelId="{44E52328-C65D-45EA-A1CE-B36FC5303189}" type="presParOf" srcId="{15E9E919-8729-49C7-A3DA-18C70C1C4AC2}" destId="{4B779300-9A83-46AE-A6DF-A449585DA6DB}" srcOrd="0" destOrd="0" presId="urn:microsoft.com/office/officeart/2011/layout/HexagonRadial"/>
    <dgm:cxn modelId="{8A4A1B59-A7B9-4647-99CB-05C6246A3324}" type="presParOf" srcId="{0E61D9DE-CA3F-4877-9CC6-9747C94A57BD}" destId="{B973A351-24D2-441B-A321-E6D501255F9B}" srcOrd="10" destOrd="0" presId="urn:microsoft.com/office/officeart/2011/layout/HexagonRadial"/>
    <dgm:cxn modelId="{60EB390E-6513-480A-83AF-A48C7515C7DE}" type="presParOf" srcId="{0E61D9DE-CA3F-4877-9CC6-9747C94A57BD}" destId="{CBAEA490-F0C7-4056-8818-296A30421537}" srcOrd="11" destOrd="0" presId="urn:microsoft.com/office/officeart/2011/layout/HexagonRadial"/>
    <dgm:cxn modelId="{76920E51-D484-4B70-A96A-5D9813A15E0C}" type="presParOf" srcId="{CBAEA490-F0C7-4056-8818-296A30421537}" destId="{502F9432-4CE5-4690-A05B-0F55801F3470}" srcOrd="0" destOrd="0" presId="urn:microsoft.com/office/officeart/2011/layout/HexagonRadial"/>
    <dgm:cxn modelId="{4BDA387E-5BDA-4301-AC29-A0639B838455}" type="presParOf" srcId="{0E61D9DE-CA3F-4877-9CC6-9747C94A57BD}" destId="{D9713106-0C1E-4DDB-9588-79672AC22480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FF9E97-3B92-409E-B124-E34C488FEBB6}">
      <dsp:nvSpPr>
        <dsp:cNvPr id="0" name=""/>
        <dsp:cNvSpPr/>
      </dsp:nvSpPr>
      <dsp:spPr>
        <a:xfrm>
          <a:off x="3373348" y="1631173"/>
          <a:ext cx="2073293" cy="1793482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85% </a:t>
          </a:r>
          <a:r>
            <a:rPr lang="en-US" sz="1400" kern="1200" dirty="0" smtClean="0"/>
            <a:t>of children experienced an improvement*</a:t>
          </a:r>
          <a:endParaRPr lang="en-US" sz="1400" kern="1200" dirty="0"/>
        </a:p>
      </dsp:txBody>
      <dsp:txXfrm>
        <a:off x="3716922" y="1928378"/>
        <a:ext cx="1386145" cy="1199072"/>
      </dsp:txXfrm>
    </dsp:sp>
    <dsp:sp modelId="{0C8FCFC1-FCDF-421F-BE45-2D107AAAB4F6}">
      <dsp:nvSpPr>
        <dsp:cNvPr id="0" name=""/>
        <dsp:cNvSpPr/>
      </dsp:nvSpPr>
      <dsp:spPr>
        <a:xfrm>
          <a:off x="4671628" y="773113"/>
          <a:ext cx="782247" cy="674009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E46A29A-9E3D-4BCC-BA5F-1C070A57CC0E}">
      <dsp:nvSpPr>
        <dsp:cNvPr id="0" name=""/>
        <dsp:cNvSpPr/>
      </dsp:nvSpPr>
      <dsp:spPr>
        <a:xfrm>
          <a:off x="3564328" y="0"/>
          <a:ext cx="1699048" cy="1469876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Risk of developing a mental health problem had </a:t>
          </a:r>
          <a:r>
            <a:rPr lang="en-US" sz="1400" b="1" kern="1200" dirty="0" smtClean="0"/>
            <a:t>reduced by 30% </a:t>
          </a:r>
          <a:endParaRPr lang="en-US" sz="1400" b="1" kern="1200" dirty="0"/>
        </a:p>
      </dsp:txBody>
      <dsp:txXfrm>
        <a:off x="3845897" y="243590"/>
        <a:ext cx="1135910" cy="982696"/>
      </dsp:txXfrm>
    </dsp:sp>
    <dsp:sp modelId="{88410C44-6F81-47E8-A3C6-42030AF593CD}">
      <dsp:nvSpPr>
        <dsp:cNvPr id="0" name=""/>
        <dsp:cNvSpPr/>
      </dsp:nvSpPr>
      <dsp:spPr>
        <a:xfrm>
          <a:off x="5584571" y="2033152"/>
          <a:ext cx="782247" cy="674009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EA9765D-51EC-430E-9665-54E89583E19E}">
      <dsp:nvSpPr>
        <dsp:cNvPr id="0" name=""/>
        <dsp:cNvSpPr/>
      </dsp:nvSpPr>
      <dsp:spPr>
        <a:xfrm>
          <a:off x="5122553" y="904072"/>
          <a:ext cx="1699048" cy="1469876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Overall stress had </a:t>
          </a:r>
          <a:r>
            <a:rPr lang="en-US" sz="1400" b="1" kern="1200" dirty="0" smtClean="0"/>
            <a:t>reduced by 30%</a:t>
          </a:r>
          <a:endParaRPr lang="en-US" sz="1400" b="1" kern="1200" dirty="0"/>
        </a:p>
      </dsp:txBody>
      <dsp:txXfrm>
        <a:off x="5404122" y="1147662"/>
        <a:ext cx="1135910" cy="982696"/>
      </dsp:txXfrm>
    </dsp:sp>
    <dsp:sp modelId="{EAAA4430-10FD-4FEF-9F92-7B271D5F89F2}">
      <dsp:nvSpPr>
        <dsp:cNvPr id="0" name=""/>
        <dsp:cNvSpPr/>
      </dsp:nvSpPr>
      <dsp:spPr>
        <a:xfrm>
          <a:off x="4950382" y="3455500"/>
          <a:ext cx="782247" cy="674009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9D1A2E4-E87D-4371-A1B9-894100C057E3}">
      <dsp:nvSpPr>
        <dsp:cNvPr id="0" name=""/>
        <dsp:cNvSpPr/>
      </dsp:nvSpPr>
      <dsp:spPr>
        <a:xfrm>
          <a:off x="5122553" y="2681374"/>
          <a:ext cx="1699048" cy="1469876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Emotional difficulties had </a:t>
          </a:r>
          <a:r>
            <a:rPr lang="en-US" sz="1400" b="1" kern="1200" dirty="0" smtClean="0"/>
            <a:t>lessoned by 33%</a:t>
          </a:r>
          <a:endParaRPr lang="en-US" sz="1400" b="1" kern="1200" dirty="0"/>
        </a:p>
      </dsp:txBody>
      <dsp:txXfrm>
        <a:off x="5404122" y="2924964"/>
        <a:ext cx="1135910" cy="982696"/>
      </dsp:txXfrm>
    </dsp:sp>
    <dsp:sp modelId="{4B779300-9A83-46AE-A6DF-A449585DA6DB}">
      <dsp:nvSpPr>
        <dsp:cNvPr id="0" name=""/>
        <dsp:cNvSpPr/>
      </dsp:nvSpPr>
      <dsp:spPr>
        <a:xfrm>
          <a:off x="3377206" y="3603145"/>
          <a:ext cx="782247" cy="674009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BAD4704-0AA2-4DE4-9631-70EEA8DA06DC}">
      <dsp:nvSpPr>
        <dsp:cNvPr id="0" name=""/>
        <dsp:cNvSpPr/>
      </dsp:nvSpPr>
      <dsp:spPr>
        <a:xfrm>
          <a:off x="3564328" y="3586459"/>
          <a:ext cx="1699048" cy="1469876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Behavioural difficulties had </a:t>
          </a:r>
          <a:r>
            <a:rPr lang="en-US" sz="1400" b="1" kern="1200" dirty="0" smtClean="0"/>
            <a:t>reduced by 38%</a:t>
          </a:r>
          <a:endParaRPr lang="en-US" sz="1400" b="1" kern="1200" dirty="0"/>
        </a:p>
      </dsp:txBody>
      <dsp:txXfrm>
        <a:off x="3845897" y="3830049"/>
        <a:ext cx="1135910" cy="982696"/>
      </dsp:txXfrm>
    </dsp:sp>
    <dsp:sp modelId="{502F9432-4CE5-4690-A05B-0F55801F3470}">
      <dsp:nvSpPr>
        <dsp:cNvPr id="0" name=""/>
        <dsp:cNvSpPr/>
      </dsp:nvSpPr>
      <dsp:spPr>
        <a:xfrm>
          <a:off x="2449312" y="2343611"/>
          <a:ext cx="782247" cy="674009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973A351-24D2-441B-A321-E6D501255F9B}">
      <dsp:nvSpPr>
        <dsp:cNvPr id="0" name=""/>
        <dsp:cNvSpPr/>
      </dsp:nvSpPr>
      <dsp:spPr>
        <a:xfrm>
          <a:off x="1998869" y="2682386"/>
          <a:ext cx="1699048" cy="1469876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Hyperactivity and concentration had </a:t>
          </a:r>
          <a:r>
            <a:rPr lang="en-US" sz="1400" b="1" kern="1200" dirty="0" smtClean="0"/>
            <a:t>lessoned by 20%</a:t>
          </a:r>
          <a:endParaRPr lang="en-US" sz="1400" b="1" kern="1200" dirty="0"/>
        </a:p>
      </dsp:txBody>
      <dsp:txXfrm>
        <a:off x="2280438" y="2925976"/>
        <a:ext cx="1135910" cy="982696"/>
      </dsp:txXfrm>
    </dsp:sp>
    <dsp:sp modelId="{D9713106-0C1E-4DDB-9588-79672AC22480}">
      <dsp:nvSpPr>
        <dsp:cNvPr id="0" name=""/>
        <dsp:cNvSpPr/>
      </dsp:nvSpPr>
      <dsp:spPr>
        <a:xfrm>
          <a:off x="1998869" y="902050"/>
          <a:ext cx="1699048" cy="1469876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Peer relationship problems had </a:t>
          </a:r>
          <a:r>
            <a:rPr lang="en-US" sz="1400" b="1" kern="1200" dirty="0" smtClean="0"/>
            <a:t>lessoned by 36%</a:t>
          </a:r>
          <a:endParaRPr lang="en-US" sz="1400" b="1" kern="1200" dirty="0"/>
        </a:p>
      </dsp:txBody>
      <dsp:txXfrm>
        <a:off x="2280438" y="1145640"/>
        <a:ext cx="1135910" cy="9826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0"/>
            <a:ext cx="3076855" cy="4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4" tIns="45712" rIns="91424" bIns="45712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5625" y="0"/>
            <a:ext cx="3076854" cy="4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4" tIns="45712" rIns="91424" bIns="45712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6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" y="8918528"/>
            <a:ext cx="3076855" cy="4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4" tIns="45712" rIns="91424" bIns="45712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6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5625" y="8918528"/>
            <a:ext cx="3076854" cy="4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4" tIns="45712" rIns="91424" bIns="45712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/>
            </a:lvl1pPr>
          </a:lstStyle>
          <a:p>
            <a:pPr>
              <a:defRPr/>
            </a:pPr>
            <a:fld id="{374B1CF0-2232-4953-9085-A0B3D1AFBCD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770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0"/>
            <a:ext cx="3076855" cy="4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4" tIns="45712" rIns="91424" bIns="45712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5625" y="0"/>
            <a:ext cx="3076854" cy="4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4" tIns="45712" rIns="91424" bIns="45712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04913" y="704850"/>
            <a:ext cx="4694237" cy="35194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7111" y="4459270"/>
            <a:ext cx="5208259" cy="4225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4" tIns="45712" rIns="91424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993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" y="8918528"/>
            <a:ext cx="3076855" cy="4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4" tIns="45712" rIns="91424" bIns="45712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93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5625" y="8918528"/>
            <a:ext cx="3076854" cy="4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4" tIns="45712" rIns="91424" bIns="45712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/>
            </a:lvl1pPr>
          </a:lstStyle>
          <a:p>
            <a:pPr>
              <a:defRPr/>
            </a:pPr>
            <a:fld id="{5D4D54A6-DB04-495E-9312-98D80FD5B94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41795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D2CCD99-67D9-41A5-A240-B356BF70B0F3}" type="slidenum">
              <a:rPr lang="en-GB" smtClean="0"/>
              <a:pPr/>
              <a:t>1</a:t>
            </a:fld>
            <a:endParaRPr lang="en-GB" dirty="0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5343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dirty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1DF00B2-307C-4450-9993-46510CE382B2}" type="slidenum">
              <a:rPr lang="en-GB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53801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dirty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821D033-B96F-4801-96A3-048E4C858A80}" type="slidenum">
              <a:rPr lang="en-GB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19249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dirty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9DD0B60-EA0D-41B4-96CF-912F85526E4D}" type="slidenum">
              <a:rPr lang="en-GB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49180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dirty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8901BED-FDAE-4331-9644-E94A4FAE59DE}" type="slidenum">
              <a:rPr lang="en-GB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88454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dirty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468B142-7B0C-4C41-AD6C-F384A83BC913}" type="slidenum">
              <a:rPr lang="en-GB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0997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dirty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81CD488-50E6-49C7-8C90-EAB1654EB752}" type="slidenum">
              <a:rPr lang="en-GB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93014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dirty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9CA73D8-B6D4-4A64-8B16-80AC1FB6C85C}" type="slidenum">
              <a:rPr lang="en-GB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52607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dirty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9634289-6DB5-4A8D-89D0-249F8C7320BC}" type="slidenum">
              <a:rPr lang="en-GB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46017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4D54A6-DB04-495E-9312-98D80FD5B940}" type="slidenum">
              <a:rPr lang="en-GB" smtClean="0"/>
              <a:pPr>
                <a:defRPr/>
              </a:pPr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20047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4D54A6-DB04-495E-9312-98D80FD5B940}" type="slidenum">
              <a:rPr lang="en-GB" smtClean="0"/>
              <a:pPr>
                <a:defRPr/>
              </a:pPr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9157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C9BB4A-E37E-4E9E-A96A-15F3ACD151B4}" type="slidenum">
              <a:rPr lang="en-GB" smtClean="0"/>
              <a:pPr/>
              <a:t>2</a:t>
            </a:fld>
            <a:endParaRPr lang="en-GB" dirty="0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1624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4D54A6-DB04-495E-9312-98D80FD5B940}" type="slidenum">
              <a:rPr lang="en-GB" smtClean="0"/>
              <a:pPr>
                <a:defRPr/>
              </a:pPr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15955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4D54A6-DB04-495E-9312-98D80FD5B940}" type="slidenum">
              <a:rPr lang="en-GB" smtClean="0"/>
              <a:pPr>
                <a:defRPr/>
              </a:pPr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06018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4D54A6-DB04-495E-9312-98D80FD5B940}" type="slidenum">
              <a:rPr lang="en-GB" smtClean="0"/>
              <a:pPr>
                <a:defRPr/>
              </a:pPr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8431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ACCD6CB-431E-47D7-A492-09128C6B15EE}" type="slidenum">
              <a:rPr lang="en-US"/>
              <a:pPr/>
              <a:t>25</a:t>
            </a:fld>
            <a:endParaRPr lang="en-US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0807805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4D54A6-DB04-495E-9312-98D80FD5B940}" type="slidenum">
              <a:rPr lang="en-GB" smtClean="0"/>
              <a:pPr>
                <a:defRPr/>
              </a:pPr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76282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Arial" pitchFamily="34" charset="0"/>
              <a:buNone/>
            </a:pPr>
            <a:fld id="{FA560BA7-E93E-463D-B5D1-E47088C0BD37}" type="slidenum">
              <a:rPr lang="en-US" smtClean="0">
                <a:latin typeface="Arial" pitchFamily="34" charset="0"/>
                <a:ea typeface="DejaVu Sans"/>
                <a:cs typeface="DejaVu Sans"/>
              </a:rPr>
              <a:pPr>
                <a:buFont typeface="Arial" pitchFamily="34" charset="0"/>
                <a:buNone/>
              </a:pPr>
              <a:t>27</a:t>
            </a:fld>
            <a:endParaRPr lang="en-US" dirty="0" smtClean="0">
              <a:latin typeface="Arial" pitchFamily="34" charset="0"/>
              <a:ea typeface="DejaVu Sans"/>
              <a:cs typeface="DejaVu Sans"/>
            </a:endParaRPr>
          </a:p>
        </p:txBody>
      </p:sp>
      <p:sp>
        <p:nvSpPr>
          <p:cNvPr id="15363" name="Text Box 1"/>
          <p:cNvSpPr txBox="1">
            <a:spLocks noChangeArrowheads="1"/>
          </p:cNvSpPr>
          <p:nvPr/>
        </p:nvSpPr>
        <p:spPr bwMode="auto">
          <a:xfrm>
            <a:off x="853494" y="744539"/>
            <a:ext cx="4960543" cy="37226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Arial" pitchFamily="34" charset="0"/>
              <a:buNone/>
            </a:pPr>
            <a:endParaRPr lang="en-US" dirty="0"/>
          </a:p>
        </p:txBody>
      </p:sp>
      <p:sp>
        <p:nvSpPr>
          <p:cNvPr id="15364" name="Text Box 2"/>
          <p:cNvSpPr>
            <a:spLocks noGrp="1" noChangeArrowheads="1"/>
          </p:cNvSpPr>
          <p:nvPr>
            <p:ph type="body"/>
          </p:nvPr>
        </p:nvSpPr>
        <p:spPr>
          <a:xfrm>
            <a:off x="666599" y="4714876"/>
            <a:ext cx="5334336" cy="4468813"/>
          </a:xfrm>
          <a:noFill/>
          <a:ln/>
        </p:spPr>
        <p:txBody>
          <a:bodyPr/>
          <a:lstStyle/>
          <a:p>
            <a:pPr>
              <a:spcBef>
                <a:spcPts val="450"/>
              </a:spcBef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dirty="0"/>
          </a:p>
        </p:txBody>
      </p:sp>
      <p:sp>
        <p:nvSpPr>
          <p:cNvPr id="15365" name="Text Box 3"/>
          <p:cNvSpPr txBox="1">
            <a:spLocks noChangeArrowheads="1"/>
          </p:cNvSpPr>
          <p:nvPr/>
        </p:nvSpPr>
        <p:spPr bwMode="auto">
          <a:xfrm>
            <a:off x="3775307" y="9429750"/>
            <a:ext cx="2890666" cy="496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0C2D543-A573-44C3-B315-1F713D482226}" type="slidenum">
              <a:rPr lang="en-US" sz="1200">
                <a:solidFill>
                  <a:srgbClr val="000000"/>
                </a:solidFill>
              </a:rPr>
              <a:pPr algn="r">
                <a:buClr>
                  <a:srgbClr val="000000"/>
                </a:buClr>
                <a:buSzPct val="100000"/>
                <a:buFont typeface="Arial" pitchFamily="34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27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5366" name="Slide Image Placeholder 5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</p:spTree>
    <p:extLst>
      <p:ext uri="{BB962C8B-B14F-4D97-AF65-F5344CB8AC3E}">
        <p14:creationId xmlns:p14="http://schemas.microsoft.com/office/powerpoint/2010/main" val="102592497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4D54A6-DB04-495E-9312-98D80FD5B940}" type="slidenum">
              <a:rPr lang="en-GB" smtClean="0"/>
              <a:pPr>
                <a:defRPr/>
              </a:pPr>
              <a:t>29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65117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Arial" pitchFamily="34" charset="0"/>
              <a:buNone/>
            </a:pPr>
            <a:fld id="{FA560BA7-E93E-463D-B5D1-E47088C0BD37}" type="slidenum">
              <a:rPr lang="en-US" smtClean="0">
                <a:latin typeface="Arial" pitchFamily="34" charset="0"/>
                <a:ea typeface="DejaVu Sans"/>
                <a:cs typeface="DejaVu Sans"/>
              </a:rPr>
              <a:pPr>
                <a:buFont typeface="Arial" pitchFamily="34" charset="0"/>
                <a:buNone/>
              </a:pPr>
              <a:t>30</a:t>
            </a:fld>
            <a:endParaRPr lang="en-US" dirty="0" smtClean="0">
              <a:latin typeface="Arial" pitchFamily="34" charset="0"/>
              <a:ea typeface="DejaVu Sans"/>
              <a:cs typeface="DejaVu Sans"/>
            </a:endParaRPr>
          </a:p>
        </p:txBody>
      </p:sp>
      <p:sp>
        <p:nvSpPr>
          <p:cNvPr id="15363" name="Text Box 1"/>
          <p:cNvSpPr txBox="1">
            <a:spLocks noChangeArrowheads="1"/>
          </p:cNvSpPr>
          <p:nvPr/>
        </p:nvSpPr>
        <p:spPr bwMode="auto">
          <a:xfrm>
            <a:off x="866294" y="742992"/>
            <a:ext cx="5034933" cy="371494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Arial" pitchFamily="34" charset="0"/>
              <a:buNone/>
            </a:pPr>
            <a:endParaRPr lang="en-US" dirty="0"/>
          </a:p>
        </p:txBody>
      </p:sp>
      <p:sp>
        <p:nvSpPr>
          <p:cNvPr id="15364" name="Text Box 2"/>
          <p:cNvSpPr>
            <a:spLocks noGrp="1" noChangeArrowheads="1"/>
          </p:cNvSpPr>
          <p:nvPr>
            <p:ph type="body"/>
          </p:nvPr>
        </p:nvSpPr>
        <p:spPr>
          <a:xfrm>
            <a:off x="676595" y="4705074"/>
            <a:ext cx="5414332" cy="4459522"/>
          </a:xfrm>
          <a:noFill/>
          <a:ln/>
        </p:spPr>
        <p:txBody>
          <a:bodyPr/>
          <a:lstStyle/>
          <a:p>
            <a:pPr>
              <a:spcBef>
                <a:spcPts val="450"/>
              </a:spcBef>
              <a:buFont typeface="Calibri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dirty="0"/>
          </a:p>
        </p:txBody>
      </p:sp>
      <p:sp>
        <p:nvSpPr>
          <p:cNvPr id="15365" name="Text Box 3"/>
          <p:cNvSpPr txBox="1">
            <a:spLocks noChangeArrowheads="1"/>
          </p:cNvSpPr>
          <p:nvPr/>
        </p:nvSpPr>
        <p:spPr bwMode="auto">
          <a:xfrm>
            <a:off x="3831923" y="9410145"/>
            <a:ext cx="2934015" cy="49585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Clr>
                <a:srgbClr val="000000"/>
              </a:buClr>
              <a:buSzPct val="100000"/>
              <a:buFont typeface="Arial" pitchFamily="34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0C2D543-A573-44C3-B315-1F713D482226}" type="slidenum">
              <a:rPr lang="en-US" sz="1200">
                <a:solidFill>
                  <a:srgbClr val="000000"/>
                </a:solidFill>
              </a:rPr>
              <a:pPr algn="r">
                <a:buClr>
                  <a:srgbClr val="000000"/>
                </a:buClr>
                <a:buSzPct val="100000"/>
                <a:buFont typeface="Arial" pitchFamily="34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30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5366" name="Slide Image Placeholder 5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</p:spTree>
    <p:extLst>
      <p:ext uri="{BB962C8B-B14F-4D97-AF65-F5344CB8AC3E}">
        <p14:creationId xmlns:p14="http://schemas.microsoft.com/office/powerpoint/2010/main" val="138869913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962702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4D54A6-DB04-495E-9312-98D80FD5B940}" type="slidenum">
              <a:rPr lang="en-GB" smtClean="0"/>
              <a:pPr>
                <a:defRPr/>
              </a:pPr>
              <a:t>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98913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D4D54A6-DB04-495E-9312-98D80FD5B94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65573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D4D54A6-DB04-495E-9312-98D80FD5B94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86533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D4D54A6-DB04-495E-9312-98D80FD5B94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1478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4D54A6-DB04-495E-9312-98D80FD5B940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59921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9C0404-CCEC-49EB-8B8D-692095A08AB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99880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9C0404-CCEC-49EB-8B8D-692095A08AB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6864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dirty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45773D3-8347-420D-9AE3-D31BDC22E159}" type="slidenum">
              <a:rPr lang="en-GB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6103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 dirty="0" smtClean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431181" y="1838824"/>
            <a:ext cx="8371656" cy="1109746"/>
          </a:xfrm>
          <a:prstGeom prst="rect">
            <a:avLst/>
          </a:prstGeom>
        </p:spPr>
        <p:txBody>
          <a:bodyPr anchor="b"/>
          <a:lstStyle>
            <a:lvl1pPr algn="ctr">
              <a:defRPr sz="4800" spc="750" baseline="0"/>
            </a:lvl1pPr>
          </a:lstStyle>
          <a:p>
            <a:r>
              <a:rPr lang="en-US" altLang="ja-JP" dirty="0" smtClean="0"/>
              <a:t>SLIDE TITLE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4707027" y="6394245"/>
            <a:ext cx="3888769" cy="365125"/>
          </a:xfrm>
        </p:spPr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8686719" y="6394245"/>
            <a:ext cx="453685" cy="365125"/>
          </a:xfrm>
        </p:spPr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1"/>
          <p:cNvSpPr>
            <a:spLocks noGrp="1"/>
          </p:cNvSpPr>
          <p:nvPr>
            <p:ph type="body" sz="quarter" idx="14" hasCustomPrompt="1"/>
          </p:nvPr>
        </p:nvSpPr>
        <p:spPr>
          <a:xfrm>
            <a:off x="557205" y="2858937"/>
            <a:ext cx="8029589" cy="600067"/>
          </a:xfrm>
        </p:spPr>
        <p:txBody>
          <a:bodyPr anchor="t">
            <a:noAutofit/>
          </a:bodyPr>
          <a:lstStyle>
            <a:lvl1pPr algn="ctr">
              <a:defRPr sz="2000" spc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6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1052303" y="4089074"/>
            <a:ext cx="7039393" cy="1650183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cxnSp>
        <p:nvCxnSpPr>
          <p:cNvPr id="10" name="直線コネクタ 9"/>
          <p:cNvCxnSpPr/>
          <p:nvPr userDrawn="1"/>
        </p:nvCxnSpPr>
        <p:spPr>
          <a:xfrm>
            <a:off x="1311668" y="3759037"/>
            <a:ext cx="6520665" cy="0"/>
          </a:xfrm>
          <a:prstGeom prst="line">
            <a:avLst/>
          </a:prstGeom>
          <a:ln w="1270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2602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00"/>
                            </p:stCondLst>
                            <p:childTnLst>
                              <p:par>
                                <p:cTn id="14" presetID="16" presetClass="entr" presetSubtype="37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50"/>
                            </p:stCondLst>
                            <p:childTnLst>
                              <p:par>
                                <p:cTn id="18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>
        <p:tmplLst>
          <p:tmpl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386172" y="1448781"/>
            <a:ext cx="2904792" cy="3873055"/>
          </a:xfrm>
          <a:prstGeom prst="ellipse">
            <a:avLst/>
          </a:prstGeom>
          <a:solidFill>
            <a:schemeClr val="accent1">
              <a:lumMod val="20000"/>
              <a:lumOff val="80000"/>
              <a:alpha val="14000"/>
            </a:schemeClr>
          </a:solidFill>
          <a:ln w="12700">
            <a:solidFill>
              <a:schemeClr val="accent1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図プレースホルダー 9"/>
          <p:cNvSpPr>
            <a:spLocks noGrp="1"/>
          </p:cNvSpPr>
          <p:nvPr>
            <p:ph type="pic" sz="quarter" idx="12" hasCustomPrompt="1"/>
          </p:nvPr>
        </p:nvSpPr>
        <p:spPr>
          <a:xfrm>
            <a:off x="481646" y="1576079"/>
            <a:ext cx="2713844" cy="3618458"/>
          </a:xfrm>
          <a:prstGeom prst="ellipse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Image</a:t>
            </a:r>
            <a:endParaRPr kumimoji="1" lang="ja-JP" altLang="en-US" dirty="0"/>
          </a:p>
        </p:txBody>
      </p:sp>
      <p:sp>
        <p:nvSpPr>
          <p:cNvPr id="7" name="タイトル 1"/>
          <p:cNvSpPr>
            <a:spLocks noGrp="1"/>
          </p:cNvSpPr>
          <p:nvPr>
            <p:ph type="title" hasCustomPrompt="1"/>
          </p:nvPr>
        </p:nvSpPr>
        <p:spPr>
          <a:xfrm>
            <a:off x="3559299" y="1178751"/>
            <a:ext cx="5176024" cy="794083"/>
          </a:xfrm>
          <a:prstGeom prst="rect">
            <a:avLst/>
          </a:prstGeom>
        </p:spPr>
        <p:txBody>
          <a:bodyPr anchor="b"/>
          <a:lstStyle>
            <a:lvl1pPr algn="l">
              <a:defRPr sz="2700" spc="750" baseline="0"/>
            </a:lvl1pPr>
          </a:lstStyle>
          <a:p>
            <a:r>
              <a:rPr lang="en-US" altLang="ja-JP" dirty="0" smtClean="0"/>
              <a:t>NAME HERE</a:t>
            </a:r>
            <a:endParaRPr kumimoji="1" lang="ja-JP" altLang="en-US" dirty="0"/>
          </a:p>
        </p:txBody>
      </p:sp>
      <p:sp>
        <p:nvSpPr>
          <p:cNvPr id="8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3536795" y="1988841"/>
            <a:ext cx="5176024" cy="1710189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240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/>
          <p:cNvSpPr/>
          <p:nvPr userDrawn="1"/>
        </p:nvSpPr>
        <p:spPr>
          <a:xfrm>
            <a:off x="0" y="0"/>
            <a:ext cx="1838567" cy="6858000"/>
          </a:xfrm>
          <a:prstGeom prst="rect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386172" y="1448781"/>
            <a:ext cx="2904792" cy="3873055"/>
          </a:xfrm>
          <a:prstGeom prst="ellipse">
            <a:avLst/>
          </a:prstGeom>
          <a:solidFill>
            <a:schemeClr val="accent1">
              <a:lumMod val="20000"/>
              <a:lumOff val="80000"/>
              <a:alpha val="14000"/>
            </a:schemeClr>
          </a:solidFill>
          <a:ln w="12700">
            <a:solidFill>
              <a:schemeClr val="accent1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図プレースホルダー 9"/>
          <p:cNvSpPr>
            <a:spLocks noGrp="1"/>
          </p:cNvSpPr>
          <p:nvPr>
            <p:ph type="pic" sz="quarter" idx="12" hasCustomPrompt="1"/>
          </p:nvPr>
        </p:nvSpPr>
        <p:spPr>
          <a:xfrm>
            <a:off x="481646" y="1576079"/>
            <a:ext cx="2713844" cy="3618458"/>
          </a:xfrm>
          <a:prstGeom prst="ellipse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Image</a:t>
            </a:r>
            <a:endParaRPr kumimoji="1" lang="ja-JP" altLang="en-US" dirty="0"/>
          </a:p>
        </p:txBody>
      </p:sp>
      <p:sp>
        <p:nvSpPr>
          <p:cNvPr id="7" name="タイトル 1"/>
          <p:cNvSpPr>
            <a:spLocks noGrp="1"/>
          </p:cNvSpPr>
          <p:nvPr>
            <p:ph type="title" hasCustomPrompt="1"/>
          </p:nvPr>
        </p:nvSpPr>
        <p:spPr>
          <a:xfrm>
            <a:off x="3559299" y="1028734"/>
            <a:ext cx="5176024" cy="779709"/>
          </a:xfrm>
          <a:prstGeom prst="rect">
            <a:avLst/>
          </a:prstGeom>
        </p:spPr>
        <p:txBody>
          <a:bodyPr anchor="b"/>
          <a:lstStyle>
            <a:lvl1pPr algn="l">
              <a:defRPr sz="2700" spc="750" baseline="0"/>
            </a:lvl1pPr>
          </a:lstStyle>
          <a:p>
            <a:r>
              <a:rPr lang="en-US" altLang="ja-JP" dirty="0" smtClean="0"/>
              <a:t>NAME HERE</a:t>
            </a:r>
            <a:endParaRPr kumimoji="1" lang="ja-JP" altLang="en-US" dirty="0"/>
          </a:p>
        </p:txBody>
      </p:sp>
      <p:sp>
        <p:nvSpPr>
          <p:cNvPr id="2" name="ホームベース 1"/>
          <p:cNvSpPr/>
          <p:nvPr userDrawn="1"/>
        </p:nvSpPr>
        <p:spPr>
          <a:xfrm>
            <a:off x="3566979" y="2059557"/>
            <a:ext cx="239868" cy="239649"/>
          </a:xfrm>
          <a:prstGeom prst="homePlate">
            <a:avLst/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9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3806848" y="2315120"/>
            <a:ext cx="4770944" cy="690077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0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3806848" y="1928834"/>
            <a:ext cx="4770944" cy="515469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600" spc="15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1" name="ホームベース 10"/>
          <p:cNvSpPr/>
          <p:nvPr userDrawn="1"/>
        </p:nvSpPr>
        <p:spPr>
          <a:xfrm>
            <a:off x="3566979" y="3199684"/>
            <a:ext cx="239868" cy="239649"/>
          </a:xfrm>
          <a:prstGeom prst="homePlate">
            <a:avLst/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3806848" y="3455247"/>
            <a:ext cx="4770944" cy="690077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3" name="テキスト プレースホルダー 11"/>
          <p:cNvSpPr>
            <a:spLocks noGrp="1"/>
          </p:cNvSpPr>
          <p:nvPr>
            <p:ph type="body" sz="quarter" idx="18" hasCustomPrompt="1"/>
          </p:nvPr>
        </p:nvSpPr>
        <p:spPr>
          <a:xfrm>
            <a:off x="3806848" y="3068960"/>
            <a:ext cx="4770944" cy="515469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600" spc="15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146817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800"/>
                            </p:stCondLst>
                            <p:childTnLst>
                              <p:par>
                                <p:cTn id="27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800"/>
                            </p:stCondLst>
                            <p:childTnLst>
                              <p:par>
                                <p:cTn id="40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" grpId="0" animBg="1"/>
      <p:bldP spid="6" grpId="0"/>
      <p:bldP spid="7" grpId="0"/>
      <p:bldP spid="2" grpId="0" animBg="1"/>
      <p:bldP spid="9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/>
      <p:bldP spid="12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8533324" y="6167924"/>
            <a:ext cx="202540" cy="690077"/>
          </a:xfrm>
          <a:prstGeom prst="rect">
            <a:avLst/>
          </a:prstGeom>
          <a:solidFill>
            <a:schemeClr val="bg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en-US" sz="1200" dirty="0"/>
          </a:p>
        </p:txBody>
      </p:sp>
      <p:sp>
        <p:nvSpPr>
          <p:cNvPr id="17" name="正方形/長方形 16"/>
          <p:cNvSpPr/>
          <p:nvPr userDrawn="1"/>
        </p:nvSpPr>
        <p:spPr>
          <a:xfrm>
            <a:off x="0" y="5469423"/>
            <a:ext cx="9144000" cy="1397000"/>
          </a:xfrm>
          <a:prstGeom prst="rect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5" name="円/楕円 4"/>
          <p:cNvSpPr/>
          <p:nvPr userDrawn="1"/>
        </p:nvSpPr>
        <p:spPr>
          <a:xfrm>
            <a:off x="386172" y="847349"/>
            <a:ext cx="2904792" cy="3873055"/>
          </a:xfrm>
          <a:prstGeom prst="ellipse">
            <a:avLst/>
          </a:prstGeom>
          <a:solidFill>
            <a:schemeClr val="accent1">
              <a:lumMod val="20000"/>
              <a:lumOff val="80000"/>
              <a:alpha val="14000"/>
            </a:schemeClr>
          </a:solidFill>
          <a:ln w="12700">
            <a:solidFill>
              <a:schemeClr val="accent1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図プレースホルダー 9"/>
          <p:cNvSpPr>
            <a:spLocks noGrp="1"/>
          </p:cNvSpPr>
          <p:nvPr>
            <p:ph type="pic" sz="quarter" idx="12" hasCustomPrompt="1"/>
          </p:nvPr>
        </p:nvSpPr>
        <p:spPr>
          <a:xfrm>
            <a:off x="481646" y="974647"/>
            <a:ext cx="2713844" cy="3618458"/>
          </a:xfrm>
          <a:prstGeom prst="ellipse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Image</a:t>
            </a:r>
            <a:endParaRPr kumimoji="1" lang="ja-JP" altLang="en-US" dirty="0"/>
          </a:p>
        </p:txBody>
      </p:sp>
      <p:sp>
        <p:nvSpPr>
          <p:cNvPr id="7" name="タイトル 1"/>
          <p:cNvSpPr>
            <a:spLocks noGrp="1"/>
          </p:cNvSpPr>
          <p:nvPr>
            <p:ph type="title" hasCustomPrompt="1"/>
          </p:nvPr>
        </p:nvSpPr>
        <p:spPr>
          <a:xfrm>
            <a:off x="3559299" y="600835"/>
            <a:ext cx="5176024" cy="1209374"/>
          </a:xfrm>
          <a:prstGeom prst="rect">
            <a:avLst/>
          </a:prstGeom>
        </p:spPr>
        <p:txBody>
          <a:bodyPr anchor="b"/>
          <a:lstStyle>
            <a:lvl1pPr algn="l">
              <a:defRPr sz="4800" spc="300" baseline="0"/>
            </a:lvl1pPr>
          </a:lstStyle>
          <a:p>
            <a:r>
              <a:rPr lang="en-US" altLang="ja-JP" dirty="0" smtClean="0"/>
              <a:t>NAME HERE</a:t>
            </a:r>
            <a:endParaRPr kumimoji="1" lang="ja-JP" altLang="en-US" dirty="0"/>
          </a:p>
        </p:txBody>
      </p:sp>
      <p:sp>
        <p:nvSpPr>
          <p:cNvPr id="8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3562197" y="1591474"/>
            <a:ext cx="5173126" cy="660361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200" spc="15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1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3543146" y="3809702"/>
            <a:ext cx="5176024" cy="1177165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</a:p>
          <a:p>
            <a:pPr lvl="0"/>
            <a:endParaRPr lang="en-US" dirty="0" smtClean="0"/>
          </a:p>
          <a:p>
            <a:pPr lvl="0"/>
            <a:endParaRPr lang="en-US" dirty="0"/>
          </a:p>
        </p:txBody>
      </p:sp>
      <p:sp>
        <p:nvSpPr>
          <p:cNvPr id="2" name="円/楕円 1"/>
          <p:cNvSpPr/>
          <p:nvPr userDrawn="1"/>
        </p:nvSpPr>
        <p:spPr>
          <a:xfrm>
            <a:off x="3575359" y="2343609"/>
            <a:ext cx="983542" cy="1311275"/>
          </a:xfrm>
          <a:prstGeom prst="ellips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2" name="円/楕円 11"/>
          <p:cNvSpPr/>
          <p:nvPr userDrawn="1"/>
        </p:nvSpPr>
        <p:spPr>
          <a:xfrm>
            <a:off x="4820067" y="2343608"/>
            <a:ext cx="983542" cy="131127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3" name="円/楕円 12"/>
          <p:cNvSpPr/>
          <p:nvPr userDrawn="1"/>
        </p:nvSpPr>
        <p:spPr>
          <a:xfrm>
            <a:off x="6064775" y="2343608"/>
            <a:ext cx="983542" cy="1311275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4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3638404" y="2664322"/>
            <a:ext cx="863343" cy="660361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5" name="テキスト プレースホルダー 11"/>
          <p:cNvSpPr>
            <a:spLocks noGrp="1"/>
          </p:cNvSpPr>
          <p:nvPr>
            <p:ph type="body" sz="quarter" idx="18" hasCustomPrompt="1"/>
          </p:nvPr>
        </p:nvSpPr>
        <p:spPr>
          <a:xfrm>
            <a:off x="6124874" y="2669065"/>
            <a:ext cx="863343" cy="660361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6" name="テキスト プレースホルダー 11"/>
          <p:cNvSpPr>
            <a:spLocks noGrp="1"/>
          </p:cNvSpPr>
          <p:nvPr>
            <p:ph type="body" sz="quarter" idx="19" hasCustomPrompt="1"/>
          </p:nvPr>
        </p:nvSpPr>
        <p:spPr>
          <a:xfrm>
            <a:off x="4880166" y="2665342"/>
            <a:ext cx="863343" cy="660361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8" name="図プレースホルダー 7"/>
          <p:cNvSpPr>
            <a:spLocks noGrp="1"/>
          </p:cNvSpPr>
          <p:nvPr>
            <p:ph type="pic" sz="quarter" idx="20" hasCustomPrompt="1"/>
          </p:nvPr>
        </p:nvSpPr>
        <p:spPr>
          <a:xfrm>
            <a:off x="1643216" y="5807403"/>
            <a:ext cx="418405" cy="557825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19" name="テキスト プレースホルダー 11"/>
          <p:cNvSpPr>
            <a:spLocks noGrp="1"/>
          </p:cNvSpPr>
          <p:nvPr>
            <p:ph type="body" sz="quarter" idx="28" hasCustomPrompt="1"/>
          </p:nvPr>
        </p:nvSpPr>
        <p:spPr>
          <a:xfrm>
            <a:off x="2060302" y="5748137"/>
            <a:ext cx="1584865" cy="702733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0" name="図プレースホルダー 7"/>
          <p:cNvSpPr>
            <a:spLocks noGrp="1"/>
          </p:cNvSpPr>
          <p:nvPr>
            <p:ph type="pic" sz="quarter" idx="29" hasCustomPrompt="1"/>
          </p:nvPr>
        </p:nvSpPr>
        <p:spPr>
          <a:xfrm>
            <a:off x="3828641" y="5807403"/>
            <a:ext cx="418405" cy="557825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1" name="テキスト プレースホルダー 11"/>
          <p:cNvSpPr>
            <a:spLocks noGrp="1"/>
          </p:cNvSpPr>
          <p:nvPr>
            <p:ph type="body" sz="quarter" idx="30" hasCustomPrompt="1"/>
          </p:nvPr>
        </p:nvSpPr>
        <p:spPr>
          <a:xfrm>
            <a:off x="4245727" y="5756604"/>
            <a:ext cx="1584865" cy="702733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2" name="図プレースホルダー 7"/>
          <p:cNvSpPr>
            <a:spLocks noGrp="1"/>
          </p:cNvSpPr>
          <p:nvPr>
            <p:ph type="pic" sz="quarter" idx="31" hasCustomPrompt="1"/>
          </p:nvPr>
        </p:nvSpPr>
        <p:spPr>
          <a:xfrm>
            <a:off x="6013230" y="5807403"/>
            <a:ext cx="418405" cy="557825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3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6430316" y="5748137"/>
            <a:ext cx="1584865" cy="702733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5012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9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5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5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8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5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55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5" grpId="0" animBg="1"/>
      <p:bldP spid="6" grpId="0"/>
      <p:bldP spid="7" grpId="0"/>
      <p:bldP spid="8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" grpId="0" animBg="1"/>
      <p:bldP spid="12" grpId="0" animBg="1"/>
      <p:bldP spid="13" grpId="0" animBg="1"/>
      <p:bldP spid="1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/>
      <p:bldP spid="1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/>
      <p:bldP spid="2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/>
      <p:bldP spid="2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id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タイトル 1"/>
          <p:cNvSpPr>
            <a:spLocks noGrp="1"/>
          </p:cNvSpPr>
          <p:nvPr>
            <p:ph type="title" hasCustomPrompt="1"/>
          </p:nvPr>
        </p:nvSpPr>
        <p:spPr>
          <a:xfrm>
            <a:off x="431181" y="3729034"/>
            <a:ext cx="8304143" cy="674070"/>
          </a:xfrm>
          <a:prstGeom prst="rect">
            <a:avLst/>
          </a:prstGeom>
        </p:spPr>
        <p:txBody>
          <a:bodyPr anchor="b"/>
          <a:lstStyle>
            <a:lvl1pPr algn="ctr">
              <a:defRPr sz="2700" spc="750" baseline="0"/>
            </a:lvl1pPr>
          </a:lstStyle>
          <a:p>
            <a:r>
              <a:rPr lang="en-US" altLang="ja-JP" dirty="0" smtClean="0"/>
              <a:t>NAME HERE</a:t>
            </a:r>
            <a:endParaRPr kumimoji="1" lang="ja-JP" altLang="en-US" dirty="0"/>
          </a:p>
        </p:txBody>
      </p:sp>
      <p:sp>
        <p:nvSpPr>
          <p:cNvPr id="8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1311667" y="5049181"/>
            <a:ext cx="6520665" cy="1020112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9" name="円/楕円 8"/>
          <p:cNvSpPr/>
          <p:nvPr userDrawn="1"/>
        </p:nvSpPr>
        <p:spPr>
          <a:xfrm>
            <a:off x="3401769" y="518661"/>
            <a:ext cx="2316143" cy="3088191"/>
          </a:xfrm>
          <a:prstGeom prst="ellipse">
            <a:avLst/>
          </a:prstGeom>
          <a:solidFill>
            <a:schemeClr val="accent1">
              <a:lumMod val="20000"/>
              <a:lumOff val="80000"/>
              <a:alpha val="14000"/>
            </a:schemeClr>
          </a:solidFill>
          <a:ln w="12700">
            <a:solidFill>
              <a:schemeClr val="accent1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12" hasCustomPrompt="1"/>
          </p:nvPr>
        </p:nvSpPr>
        <p:spPr>
          <a:xfrm>
            <a:off x="3502827" y="653407"/>
            <a:ext cx="2114026" cy="2818701"/>
          </a:xfrm>
          <a:prstGeom prst="ellipse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Image</a:t>
            </a:r>
            <a:endParaRPr kumimoji="1" lang="ja-JP" altLang="en-US" dirty="0"/>
          </a:p>
        </p:txBody>
      </p:sp>
      <p:sp>
        <p:nvSpPr>
          <p:cNvPr id="11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1297404" y="4329100"/>
            <a:ext cx="6549193" cy="515469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1600" spc="15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cxnSp>
        <p:nvCxnSpPr>
          <p:cNvPr id="12" name="直線コネクタ 11"/>
          <p:cNvCxnSpPr/>
          <p:nvPr userDrawn="1"/>
        </p:nvCxnSpPr>
        <p:spPr>
          <a:xfrm>
            <a:off x="1311668" y="4929167"/>
            <a:ext cx="6520665" cy="0"/>
          </a:xfrm>
          <a:prstGeom prst="line">
            <a:avLst/>
          </a:prstGeom>
          <a:ln w="1270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1827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9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6" presetClass="entr" presetSubtype="37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/>
      <p:bldP spid="10" grpId="0"/>
      <p:bldP spid="11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タイトル 1"/>
          <p:cNvSpPr>
            <a:spLocks noGrp="1"/>
          </p:cNvSpPr>
          <p:nvPr>
            <p:ph type="title" hasCustomPrompt="1"/>
          </p:nvPr>
        </p:nvSpPr>
        <p:spPr>
          <a:xfrm>
            <a:off x="273650" y="2228867"/>
            <a:ext cx="3735739" cy="2370263"/>
          </a:xfrm>
          <a:prstGeom prst="rect">
            <a:avLst/>
          </a:prstGeom>
        </p:spPr>
        <p:txBody>
          <a:bodyPr anchor="ctr"/>
          <a:lstStyle>
            <a:lvl1pPr algn="r">
              <a:lnSpc>
                <a:spcPts val="4500"/>
              </a:lnSpc>
              <a:defRPr sz="4800" spc="300" baseline="0"/>
            </a:lvl1pPr>
          </a:lstStyle>
          <a:p>
            <a:r>
              <a:rPr lang="en-US" altLang="ja-JP" dirty="0" smtClean="0"/>
              <a:t>SLIDE TITLE HERE</a:t>
            </a:r>
            <a:endParaRPr kumimoji="1" lang="ja-JP" altLang="en-US" dirty="0"/>
          </a:p>
        </p:txBody>
      </p:sp>
      <p:sp>
        <p:nvSpPr>
          <p:cNvPr id="6" name="正方形/長方形 5"/>
          <p:cNvSpPr/>
          <p:nvPr userDrawn="1"/>
        </p:nvSpPr>
        <p:spPr>
          <a:xfrm>
            <a:off x="4122940" y="2108854"/>
            <a:ext cx="45009" cy="2370263"/>
          </a:xfrm>
          <a:prstGeom prst="rect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7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4256937" y="2213865"/>
            <a:ext cx="4253342" cy="2160240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158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4707027" y="6394245"/>
            <a:ext cx="3888769" cy="365125"/>
          </a:xfrm>
        </p:spPr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8686719" y="6394245"/>
            <a:ext cx="453685" cy="365125"/>
          </a:xfrm>
        </p:spPr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1"/>
          <p:cNvSpPr>
            <a:spLocks noGrp="1"/>
          </p:cNvSpPr>
          <p:nvPr>
            <p:ph type="body" sz="quarter" idx="14" hasCustomPrompt="1"/>
          </p:nvPr>
        </p:nvSpPr>
        <p:spPr>
          <a:xfrm>
            <a:off x="548203" y="1628800"/>
            <a:ext cx="8029589" cy="1175849"/>
          </a:xfrm>
        </p:spPr>
        <p:txBody>
          <a:bodyPr anchor="b">
            <a:noAutofit/>
          </a:bodyPr>
          <a:lstStyle>
            <a:lvl1pPr algn="ctr">
              <a:defRPr sz="2700" spc="75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6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548203" y="2948947"/>
            <a:ext cx="8029589" cy="2160240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734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50"/>
                            </p:stCondLst>
                            <p:childTnLst>
                              <p:par>
                                <p:cTn id="1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2" presetClass="entr" presetSubtype="9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>
        <p:tmplLst>
          <p:tmpl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Word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円/楕円 16"/>
          <p:cNvSpPr/>
          <p:nvPr userDrawn="1"/>
        </p:nvSpPr>
        <p:spPr>
          <a:xfrm>
            <a:off x="469941" y="1192422"/>
            <a:ext cx="3286648" cy="4381817"/>
          </a:xfrm>
          <a:prstGeom prst="ellipse">
            <a:avLst/>
          </a:prstGeom>
          <a:gradFill>
            <a:gsLst>
              <a:gs pos="100000">
                <a:schemeClr val="accent1">
                  <a:tint val="66000"/>
                  <a:satMod val="160000"/>
                  <a:alpha val="15000"/>
                </a:schemeClr>
              </a:gs>
              <a:gs pos="50000">
                <a:schemeClr val="accent1">
                  <a:tint val="44500"/>
                  <a:satMod val="160000"/>
                  <a:alpha val="14000"/>
                </a:schemeClr>
              </a:gs>
              <a:gs pos="0">
                <a:schemeClr val="bg1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schemeClr val="tx1"/>
              </a:solidFill>
            </a:endParaRPr>
          </a:p>
        </p:txBody>
      </p:sp>
      <p:sp>
        <p:nvSpPr>
          <p:cNvPr id="18" name="円/楕円 17"/>
          <p:cNvSpPr/>
          <p:nvPr userDrawn="1"/>
        </p:nvSpPr>
        <p:spPr>
          <a:xfrm>
            <a:off x="969721" y="1858737"/>
            <a:ext cx="2287089" cy="3049187"/>
          </a:xfrm>
          <a:prstGeom prst="ellipse">
            <a:avLst/>
          </a:prstGeom>
          <a:gradFill>
            <a:gsLst>
              <a:gs pos="100000">
                <a:schemeClr val="accent1">
                  <a:tint val="66000"/>
                  <a:satMod val="160000"/>
                  <a:alpha val="38000"/>
                </a:schemeClr>
              </a:gs>
              <a:gs pos="42000">
                <a:schemeClr val="accent1">
                  <a:tint val="44500"/>
                  <a:satMod val="160000"/>
                  <a:alpha val="24000"/>
                </a:schemeClr>
              </a:gs>
              <a:gs pos="0">
                <a:schemeClr val="bg1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schemeClr val="tx1"/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テキスト プレースホルダー 11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4054397" y="1988841"/>
            <a:ext cx="4725935" cy="2910323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9" name="タイトル 1"/>
          <p:cNvSpPr>
            <a:spLocks noGrp="1"/>
          </p:cNvSpPr>
          <p:nvPr userDrawn="1">
            <p:ph type="title" hasCustomPrompt="1"/>
          </p:nvPr>
        </p:nvSpPr>
        <p:spPr>
          <a:xfrm>
            <a:off x="566207" y="2558904"/>
            <a:ext cx="3240641" cy="1770197"/>
          </a:xfrm>
          <a:prstGeom prst="rect">
            <a:avLst/>
          </a:prstGeom>
        </p:spPr>
        <p:txBody>
          <a:bodyPr anchor="ctr"/>
          <a:lstStyle>
            <a:lvl1pPr algn="ctr">
              <a:defRPr sz="3300" spc="750" baseline="0"/>
            </a:lvl1pPr>
          </a:lstStyle>
          <a:p>
            <a:r>
              <a:rPr lang="en-US" altLang="ja-JP" dirty="0" smtClean="0"/>
              <a:t>WORD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91514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7" grpId="0">
        <p:tmplLst>
          <p:tmpl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直線コネクタ 9"/>
          <p:cNvCxnSpPr/>
          <p:nvPr userDrawn="1"/>
        </p:nvCxnSpPr>
        <p:spPr>
          <a:xfrm flipV="1">
            <a:off x="1196691" y="1223947"/>
            <a:ext cx="6368401" cy="4811265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図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01904">
            <a:off x="-966915" y="6908667"/>
            <a:ext cx="956504" cy="717440"/>
          </a:xfrm>
          <a:prstGeom prst="rect">
            <a:avLst/>
          </a:prstGeom>
        </p:spPr>
      </p:pic>
      <p:sp>
        <p:nvSpPr>
          <p:cNvPr id="13" name="テキスト プレースホルダー 11"/>
          <p:cNvSpPr>
            <a:spLocks noGrp="1"/>
          </p:cNvSpPr>
          <p:nvPr>
            <p:ph type="body" sz="quarter" idx="14" hasCustomPrompt="1"/>
          </p:nvPr>
        </p:nvSpPr>
        <p:spPr>
          <a:xfrm>
            <a:off x="4324451" y="3759037"/>
            <a:ext cx="4341642" cy="1205853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2700" spc="75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4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4324451" y="4989174"/>
            <a:ext cx="4341642" cy="1050117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grpSp>
        <p:nvGrpSpPr>
          <p:cNvPr id="20" name="グループ化 19"/>
          <p:cNvGrpSpPr/>
          <p:nvPr userDrawn="1"/>
        </p:nvGrpSpPr>
        <p:grpSpPr>
          <a:xfrm>
            <a:off x="1241731" y="4479117"/>
            <a:ext cx="1957497" cy="390043"/>
            <a:chOff x="4732716" y="5998594"/>
            <a:chExt cx="2970330" cy="443931"/>
          </a:xfrm>
        </p:grpSpPr>
        <p:sp>
          <p:nvSpPr>
            <p:cNvPr id="18" name="直角三角形 17"/>
            <p:cNvSpPr/>
            <p:nvPr userDrawn="1"/>
          </p:nvSpPr>
          <p:spPr>
            <a:xfrm rot="5400000">
              <a:off x="7098539" y="5838017"/>
              <a:ext cx="443930" cy="765085"/>
            </a:xfrm>
            <a:prstGeom prst="rtTriangle">
              <a:avLst/>
            </a:prstGeom>
            <a:solidFill>
              <a:schemeClr val="accent1"/>
            </a:solidFill>
            <a:ln w="127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19" name="正方形/長方形 18"/>
            <p:cNvSpPr/>
            <p:nvPr userDrawn="1"/>
          </p:nvSpPr>
          <p:spPr>
            <a:xfrm>
              <a:off x="4732716" y="5998594"/>
              <a:ext cx="2205245" cy="443931"/>
            </a:xfrm>
            <a:prstGeom prst="rect">
              <a:avLst/>
            </a:prstGeom>
            <a:solidFill>
              <a:schemeClr val="accent1"/>
            </a:solidFill>
            <a:ln w="127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</p:grpSp>
      <p:sp>
        <p:nvSpPr>
          <p:cNvPr id="21" name="テキスト プレースホルダー 11"/>
          <p:cNvSpPr>
            <a:spLocks noGrp="1"/>
          </p:cNvSpPr>
          <p:nvPr>
            <p:ph type="body" sz="quarter" idx="21" hasCustomPrompt="1"/>
          </p:nvPr>
        </p:nvSpPr>
        <p:spPr>
          <a:xfrm>
            <a:off x="1286350" y="4460161"/>
            <a:ext cx="1408675" cy="39004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2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grpSp>
        <p:nvGrpSpPr>
          <p:cNvPr id="22" name="グループ化 21"/>
          <p:cNvGrpSpPr/>
          <p:nvPr userDrawn="1"/>
        </p:nvGrpSpPr>
        <p:grpSpPr>
          <a:xfrm>
            <a:off x="3087096" y="3087917"/>
            <a:ext cx="1957497" cy="390043"/>
            <a:chOff x="4732716" y="5998594"/>
            <a:chExt cx="2970330" cy="443931"/>
          </a:xfrm>
        </p:grpSpPr>
        <p:sp>
          <p:nvSpPr>
            <p:cNvPr id="23" name="直角三角形 22"/>
            <p:cNvSpPr/>
            <p:nvPr userDrawn="1"/>
          </p:nvSpPr>
          <p:spPr>
            <a:xfrm rot="5400000">
              <a:off x="7098539" y="5838017"/>
              <a:ext cx="443930" cy="765085"/>
            </a:xfrm>
            <a:prstGeom prst="rtTriangle">
              <a:avLst/>
            </a:prstGeom>
            <a:solidFill>
              <a:schemeClr val="accent1"/>
            </a:solidFill>
            <a:ln w="127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24" name="正方形/長方形 23"/>
            <p:cNvSpPr/>
            <p:nvPr userDrawn="1"/>
          </p:nvSpPr>
          <p:spPr>
            <a:xfrm>
              <a:off x="4732716" y="5998594"/>
              <a:ext cx="2205245" cy="443931"/>
            </a:xfrm>
            <a:prstGeom prst="rect">
              <a:avLst/>
            </a:prstGeom>
            <a:solidFill>
              <a:schemeClr val="accent1"/>
            </a:solidFill>
            <a:ln w="127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</p:grpSp>
      <p:sp>
        <p:nvSpPr>
          <p:cNvPr id="25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3131715" y="3068961"/>
            <a:ext cx="1408675" cy="39004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2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grpSp>
        <p:nvGrpSpPr>
          <p:cNvPr id="26" name="グループ化 25"/>
          <p:cNvGrpSpPr/>
          <p:nvPr userDrawn="1"/>
        </p:nvGrpSpPr>
        <p:grpSpPr>
          <a:xfrm>
            <a:off x="4999975" y="1647757"/>
            <a:ext cx="1957497" cy="390043"/>
            <a:chOff x="4732716" y="5998594"/>
            <a:chExt cx="2970330" cy="443931"/>
          </a:xfrm>
        </p:grpSpPr>
        <p:sp>
          <p:nvSpPr>
            <p:cNvPr id="27" name="直角三角形 26"/>
            <p:cNvSpPr/>
            <p:nvPr userDrawn="1"/>
          </p:nvSpPr>
          <p:spPr>
            <a:xfrm rot="5400000">
              <a:off x="7098539" y="5838017"/>
              <a:ext cx="443930" cy="765085"/>
            </a:xfrm>
            <a:prstGeom prst="rtTriangle">
              <a:avLst/>
            </a:prstGeom>
            <a:solidFill>
              <a:schemeClr val="accent1"/>
            </a:solidFill>
            <a:ln w="127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28" name="正方形/長方形 27"/>
            <p:cNvSpPr/>
            <p:nvPr userDrawn="1"/>
          </p:nvSpPr>
          <p:spPr>
            <a:xfrm>
              <a:off x="4732716" y="5998594"/>
              <a:ext cx="2205245" cy="443931"/>
            </a:xfrm>
            <a:prstGeom prst="rect">
              <a:avLst/>
            </a:prstGeom>
            <a:solidFill>
              <a:schemeClr val="accent1"/>
            </a:solidFill>
            <a:ln w="127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</p:grpSp>
      <p:sp>
        <p:nvSpPr>
          <p:cNvPr id="29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5044593" y="1628800"/>
            <a:ext cx="1408675" cy="39004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200" spc="3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1" name="テキスト プレースホルダー 11"/>
          <p:cNvSpPr>
            <a:spLocks noGrp="1"/>
          </p:cNvSpPr>
          <p:nvPr>
            <p:ph type="body" sz="quarter" idx="24" hasCustomPrompt="1"/>
          </p:nvPr>
        </p:nvSpPr>
        <p:spPr>
          <a:xfrm>
            <a:off x="701234" y="3669301"/>
            <a:ext cx="2569421" cy="565983"/>
          </a:xfrm>
        </p:spPr>
        <p:txBody>
          <a:bodyPr anchor="b">
            <a:noAutofit/>
          </a:bodyPr>
          <a:lstStyle>
            <a:lvl1pPr algn="r">
              <a:spcBef>
                <a:spcPts val="0"/>
              </a:spcBef>
              <a:defRPr sz="18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2" name="テキスト プレースホルダー 11"/>
          <p:cNvSpPr>
            <a:spLocks noGrp="1"/>
          </p:cNvSpPr>
          <p:nvPr>
            <p:ph type="body" sz="quarter" idx="25" hasCustomPrompt="1"/>
          </p:nvPr>
        </p:nvSpPr>
        <p:spPr>
          <a:xfrm>
            <a:off x="2587695" y="2291306"/>
            <a:ext cx="2569421" cy="565983"/>
          </a:xfrm>
        </p:spPr>
        <p:txBody>
          <a:bodyPr anchor="b">
            <a:noAutofit/>
          </a:bodyPr>
          <a:lstStyle>
            <a:lvl1pPr algn="r">
              <a:spcBef>
                <a:spcPts val="0"/>
              </a:spcBef>
              <a:defRPr sz="18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3" name="テキスト プレースホルダー 11"/>
          <p:cNvSpPr>
            <a:spLocks noGrp="1"/>
          </p:cNvSpPr>
          <p:nvPr>
            <p:ph type="body" sz="quarter" idx="26" hasCustomPrompt="1"/>
          </p:nvPr>
        </p:nvSpPr>
        <p:spPr>
          <a:xfrm>
            <a:off x="4500573" y="848714"/>
            <a:ext cx="2569421" cy="565983"/>
          </a:xfrm>
        </p:spPr>
        <p:txBody>
          <a:bodyPr anchor="b">
            <a:noAutofit/>
          </a:bodyPr>
          <a:lstStyle>
            <a:lvl1pPr algn="r">
              <a:spcBef>
                <a:spcPts val="0"/>
              </a:spcBef>
              <a:defRPr sz="18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5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183632" y="4089073"/>
            <a:ext cx="3060605" cy="390043"/>
          </a:xfrm>
        </p:spPr>
        <p:txBody>
          <a:bodyPr anchor="t">
            <a:noAutofit/>
          </a:bodyPr>
          <a:lstStyle>
            <a:lvl1pPr algn="r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6" name="テキスト プレースホルダー 11"/>
          <p:cNvSpPr>
            <a:spLocks noGrp="1"/>
          </p:cNvSpPr>
          <p:nvPr>
            <p:ph type="body" sz="quarter" idx="27" hasCustomPrompt="1"/>
          </p:nvPr>
        </p:nvSpPr>
        <p:spPr>
          <a:xfrm>
            <a:off x="2074006" y="2708921"/>
            <a:ext cx="3060605" cy="390043"/>
          </a:xfrm>
        </p:spPr>
        <p:txBody>
          <a:bodyPr anchor="t">
            <a:noAutofit/>
          </a:bodyPr>
          <a:lstStyle>
            <a:lvl1pPr algn="r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7" name="テキスト プレースホルダー 11"/>
          <p:cNvSpPr>
            <a:spLocks noGrp="1"/>
          </p:cNvSpPr>
          <p:nvPr>
            <p:ph type="body" sz="quarter" idx="28" hasCustomPrompt="1"/>
          </p:nvPr>
        </p:nvSpPr>
        <p:spPr>
          <a:xfrm>
            <a:off x="3986884" y="1268760"/>
            <a:ext cx="3060605" cy="390043"/>
          </a:xfrm>
        </p:spPr>
        <p:txBody>
          <a:bodyPr anchor="t">
            <a:noAutofit/>
          </a:bodyPr>
          <a:lstStyle>
            <a:lvl1pPr algn="r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cxnSp>
        <p:nvCxnSpPr>
          <p:cNvPr id="30" name="直線コネクタ 29"/>
          <p:cNvCxnSpPr/>
          <p:nvPr userDrawn="1"/>
        </p:nvCxnSpPr>
        <p:spPr>
          <a:xfrm>
            <a:off x="4301946" y="4929167"/>
            <a:ext cx="484205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3512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92231 -0.927 L 0.09315 -0.0872 " pathEditMode="fixed" rAng="0" ptsTypes="AA">
                                      <p:cBhvr>
                                        <p:cTn id="6" dur="1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458" y="4199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2" presetClass="entr" presetSubtype="2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000"/>
                            </p:stCondLst>
                            <p:childTnLst>
                              <p:par>
                                <p:cTn id="7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>
        <p:tmplLst>
          <p:tmpl>
            <p:tnLst>
              <p:par>
                <p:cTn presetID="2" presetClass="entr" presetSubtype="2" decel="10000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>
        <p:tmplLst>
          <p:tmpl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>
        <p:tmplLst>
          <p:tmpl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>
        <p:tmplLst>
          <p:tmpl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>
        <p:tmplLst>
          <p:tmpl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>
        <p:tmplLst>
          <p:tmpl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>
        <p:tmplLst>
          <p:tmpl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Word - 4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円/楕円 25"/>
          <p:cNvSpPr/>
          <p:nvPr userDrawn="1"/>
        </p:nvSpPr>
        <p:spPr>
          <a:xfrm>
            <a:off x="469941" y="1192422"/>
            <a:ext cx="3286648" cy="4381817"/>
          </a:xfrm>
          <a:prstGeom prst="ellipse">
            <a:avLst/>
          </a:prstGeom>
          <a:gradFill>
            <a:gsLst>
              <a:gs pos="100000">
                <a:schemeClr val="accent1">
                  <a:tint val="66000"/>
                  <a:satMod val="160000"/>
                  <a:alpha val="15000"/>
                </a:schemeClr>
              </a:gs>
              <a:gs pos="50000">
                <a:schemeClr val="accent1">
                  <a:tint val="44500"/>
                  <a:satMod val="160000"/>
                  <a:alpha val="14000"/>
                </a:schemeClr>
              </a:gs>
              <a:gs pos="0">
                <a:schemeClr val="bg1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schemeClr val="tx1"/>
              </a:solidFill>
            </a:endParaRPr>
          </a:p>
        </p:txBody>
      </p:sp>
      <p:sp>
        <p:nvSpPr>
          <p:cNvPr id="27" name="円/楕円 26"/>
          <p:cNvSpPr/>
          <p:nvPr userDrawn="1"/>
        </p:nvSpPr>
        <p:spPr>
          <a:xfrm>
            <a:off x="969721" y="1858737"/>
            <a:ext cx="2287089" cy="3049187"/>
          </a:xfrm>
          <a:prstGeom prst="ellipse">
            <a:avLst/>
          </a:prstGeom>
          <a:gradFill>
            <a:gsLst>
              <a:gs pos="100000">
                <a:schemeClr val="accent1">
                  <a:tint val="66000"/>
                  <a:satMod val="160000"/>
                  <a:alpha val="38000"/>
                </a:schemeClr>
              </a:gs>
              <a:gs pos="42000">
                <a:schemeClr val="accent1">
                  <a:tint val="44500"/>
                  <a:satMod val="160000"/>
                  <a:alpha val="24000"/>
                </a:schemeClr>
              </a:gs>
              <a:gs pos="0">
                <a:schemeClr val="bg1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schemeClr val="tx1"/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テキスト プレースホルダー 11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5044593" y="1028734"/>
            <a:ext cx="3735740" cy="989921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cxnSp>
        <p:nvCxnSpPr>
          <p:cNvPr id="10" name="直線コネクタ 9"/>
          <p:cNvCxnSpPr/>
          <p:nvPr userDrawn="1"/>
        </p:nvCxnSpPr>
        <p:spPr>
          <a:xfrm>
            <a:off x="4977079" y="968727"/>
            <a:ext cx="0" cy="1140127"/>
          </a:xfrm>
          <a:prstGeom prst="line">
            <a:avLst/>
          </a:prstGeom>
          <a:ln w="1270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テキスト プレースホルダー 11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3874362" y="1238757"/>
            <a:ext cx="1035205" cy="600067"/>
          </a:xfrm>
        </p:spPr>
        <p:txBody>
          <a:bodyPr anchor="ctr">
            <a:noAutofit/>
          </a:bodyPr>
          <a:lstStyle>
            <a:lvl1pPr algn="r">
              <a:lnSpc>
                <a:spcPct val="120000"/>
              </a:lnSpc>
              <a:defRPr sz="12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5044593" y="2318877"/>
            <a:ext cx="3735740" cy="989921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cxnSp>
        <p:nvCxnSpPr>
          <p:cNvPr id="13" name="直線コネクタ 12"/>
          <p:cNvCxnSpPr/>
          <p:nvPr userDrawn="1"/>
        </p:nvCxnSpPr>
        <p:spPr>
          <a:xfrm>
            <a:off x="4977079" y="2258870"/>
            <a:ext cx="0" cy="1140127"/>
          </a:xfrm>
          <a:prstGeom prst="line">
            <a:avLst/>
          </a:prstGeom>
          <a:ln w="1270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テキスト プレースホルダー 11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3874362" y="2528900"/>
            <a:ext cx="1035205" cy="600067"/>
          </a:xfrm>
        </p:spPr>
        <p:txBody>
          <a:bodyPr anchor="ctr">
            <a:noAutofit/>
          </a:bodyPr>
          <a:lstStyle>
            <a:lvl1pPr algn="r">
              <a:lnSpc>
                <a:spcPct val="120000"/>
              </a:lnSpc>
              <a:defRPr sz="12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5" name="テキスト プレースホルダー 11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5044593" y="3609020"/>
            <a:ext cx="3735740" cy="989921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cxnSp>
        <p:nvCxnSpPr>
          <p:cNvPr id="16" name="直線コネクタ 15"/>
          <p:cNvCxnSpPr/>
          <p:nvPr userDrawn="1"/>
        </p:nvCxnSpPr>
        <p:spPr>
          <a:xfrm>
            <a:off x="4977079" y="3549013"/>
            <a:ext cx="0" cy="1140127"/>
          </a:xfrm>
          <a:prstGeom prst="line">
            <a:avLst/>
          </a:prstGeom>
          <a:ln w="1270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プレースホルダー 11"/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3874362" y="3819043"/>
            <a:ext cx="1035205" cy="600067"/>
          </a:xfrm>
        </p:spPr>
        <p:txBody>
          <a:bodyPr anchor="ctr">
            <a:noAutofit/>
          </a:bodyPr>
          <a:lstStyle>
            <a:lvl1pPr algn="r">
              <a:lnSpc>
                <a:spcPct val="120000"/>
              </a:lnSpc>
              <a:defRPr sz="12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8" name="テキスト プレースホルダー 11"/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5044593" y="4928978"/>
            <a:ext cx="3735740" cy="989921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cxnSp>
        <p:nvCxnSpPr>
          <p:cNvPr id="19" name="直線コネクタ 18"/>
          <p:cNvCxnSpPr/>
          <p:nvPr userDrawn="1"/>
        </p:nvCxnSpPr>
        <p:spPr>
          <a:xfrm>
            <a:off x="4977079" y="4868971"/>
            <a:ext cx="0" cy="1140127"/>
          </a:xfrm>
          <a:prstGeom prst="line">
            <a:avLst/>
          </a:prstGeom>
          <a:ln w="1270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テキスト プレースホルダー 11"/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3874362" y="5139001"/>
            <a:ext cx="1035205" cy="600067"/>
          </a:xfrm>
        </p:spPr>
        <p:txBody>
          <a:bodyPr anchor="ctr">
            <a:noAutofit/>
          </a:bodyPr>
          <a:lstStyle>
            <a:lvl1pPr algn="r">
              <a:lnSpc>
                <a:spcPct val="120000"/>
              </a:lnSpc>
              <a:defRPr sz="12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1" name="タイトル 1"/>
          <p:cNvSpPr>
            <a:spLocks noGrp="1"/>
          </p:cNvSpPr>
          <p:nvPr userDrawn="1">
            <p:ph type="title" hasCustomPrompt="1"/>
          </p:nvPr>
        </p:nvSpPr>
        <p:spPr>
          <a:xfrm>
            <a:off x="566207" y="2558904"/>
            <a:ext cx="3240641" cy="1770197"/>
          </a:xfrm>
          <a:prstGeom prst="rect">
            <a:avLst/>
          </a:prstGeom>
        </p:spPr>
        <p:txBody>
          <a:bodyPr anchor="ctr"/>
          <a:lstStyle>
            <a:lvl1pPr algn="ctr">
              <a:defRPr sz="3300" spc="750" baseline="0"/>
            </a:lvl1pPr>
          </a:lstStyle>
          <a:p>
            <a:r>
              <a:rPr lang="en-US" altLang="ja-JP" dirty="0" smtClean="0"/>
              <a:t>WORD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64529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50"/>
                            </p:stCondLst>
                            <p:childTnLst>
                              <p:par>
                                <p:cTn id="41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7" grpId="0"/>
      <p:bldP spid="11" grpId="0"/>
      <p:bldP spid="12" grpId="0"/>
      <p:bldP spid="14" grpId="0"/>
      <p:bldP spid="15" grpId="0"/>
      <p:bldP spid="17" grpId="0"/>
      <p:bldP spid="18" grpId="0"/>
      <p:bldP spid="20" grpId="0"/>
      <p:bldP spid="21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図プレースホルダー 9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5250729" cy="6858000"/>
          </a:xfrm>
          <a:custGeom>
            <a:avLst/>
            <a:gdLst/>
            <a:ahLst/>
            <a:cxnLst/>
            <a:rect l="l" t="t" r="r" b="b"/>
            <a:pathLst>
              <a:path w="10500547" h="10287000">
                <a:moveTo>
                  <a:pt x="0" y="0"/>
                </a:moveTo>
                <a:lnTo>
                  <a:pt x="7928797" y="0"/>
                </a:lnTo>
                <a:lnTo>
                  <a:pt x="10500547" y="10287000"/>
                </a:lnTo>
                <a:lnTo>
                  <a:pt x="0" y="10287000"/>
                </a:lnTo>
                <a:close/>
              </a:path>
            </a:pathLst>
          </a:custGeo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15" name="図プレースホルダー 14"/>
          <p:cNvSpPr>
            <a:spLocks noGrp="1"/>
          </p:cNvSpPr>
          <p:nvPr>
            <p:ph type="pic" sz="quarter" idx="13" hasCustomPrompt="1"/>
          </p:nvPr>
        </p:nvSpPr>
        <p:spPr>
          <a:xfrm>
            <a:off x="4031893" y="2138857"/>
            <a:ext cx="798304" cy="373335"/>
          </a:xfrm>
          <a:custGeom>
            <a:avLst/>
            <a:gdLst/>
            <a:ahLst/>
            <a:cxnLst/>
            <a:rect l="l" t="t" r="r" b="b"/>
            <a:pathLst>
              <a:path w="1596469" h="560002">
                <a:moveTo>
                  <a:pt x="0" y="0"/>
                </a:moveTo>
                <a:lnTo>
                  <a:pt x="515556" y="0"/>
                </a:lnTo>
                <a:lnTo>
                  <a:pt x="850109" y="0"/>
                </a:lnTo>
                <a:lnTo>
                  <a:pt x="1316468" y="0"/>
                </a:lnTo>
                <a:lnTo>
                  <a:pt x="1596469" y="280001"/>
                </a:lnTo>
                <a:lnTo>
                  <a:pt x="1316468" y="560002"/>
                </a:lnTo>
                <a:lnTo>
                  <a:pt x="990110" y="560002"/>
                </a:lnTo>
                <a:lnTo>
                  <a:pt x="515556" y="560002"/>
                </a:lnTo>
                <a:lnTo>
                  <a:pt x="140000" y="560002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/>
          <a:p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4144415" y="2138857"/>
            <a:ext cx="540107" cy="360040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00</a:t>
            </a:r>
            <a:endParaRPr lang="en-US" dirty="0"/>
          </a:p>
        </p:txBody>
      </p:sp>
      <p:sp>
        <p:nvSpPr>
          <p:cNvPr id="17" name="テキスト プレースホルダー 11"/>
          <p:cNvSpPr>
            <a:spLocks noGrp="1"/>
          </p:cNvSpPr>
          <p:nvPr>
            <p:ph type="body" sz="quarter" idx="14" hasCustomPrompt="1"/>
          </p:nvPr>
        </p:nvSpPr>
        <p:spPr>
          <a:xfrm>
            <a:off x="4842053" y="2108854"/>
            <a:ext cx="3443181" cy="455769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16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8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4932071" y="2438890"/>
            <a:ext cx="3443181" cy="39004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9" name="図プレースホルダー 14"/>
          <p:cNvSpPr>
            <a:spLocks noGrp="1"/>
          </p:cNvSpPr>
          <p:nvPr>
            <p:ph type="pic" sz="quarter" idx="18" hasCustomPrompt="1"/>
          </p:nvPr>
        </p:nvSpPr>
        <p:spPr>
          <a:xfrm>
            <a:off x="4211929" y="3098963"/>
            <a:ext cx="798304" cy="373335"/>
          </a:xfrm>
          <a:custGeom>
            <a:avLst/>
            <a:gdLst/>
            <a:ahLst/>
            <a:cxnLst/>
            <a:rect l="l" t="t" r="r" b="b"/>
            <a:pathLst>
              <a:path w="1596469" h="560002">
                <a:moveTo>
                  <a:pt x="0" y="0"/>
                </a:moveTo>
                <a:lnTo>
                  <a:pt x="515556" y="0"/>
                </a:lnTo>
                <a:lnTo>
                  <a:pt x="850109" y="0"/>
                </a:lnTo>
                <a:lnTo>
                  <a:pt x="1316468" y="0"/>
                </a:lnTo>
                <a:lnTo>
                  <a:pt x="1596469" y="280001"/>
                </a:lnTo>
                <a:lnTo>
                  <a:pt x="1316468" y="560002"/>
                </a:lnTo>
                <a:lnTo>
                  <a:pt x="990110" y="560002"/>
                </a:lnTo>
                <a:lnTo>
                  <a:pt x="515556" y="560002"/>
                </a:lnTo>
                <a:lnTo>
                  <a:pt x="140000" y="560002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/>
          <a:p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20" name="テキスト プレースホルダー 11"/>
          <p:cNvSpPr>
            <a:spLocks noGrp="1"/>
          </p:cNvSpPr>
          <p:nvPr>
            <p:ph type="body" sz="quarter" idx="19" hasCustomPrompt="1"/>
          </p:nvPr>
        </p:nvSpPr>
        <p:spPr>
          <a:xfrm>
            <a:off x="4324451" y="3098963"/>
            <a:ext cx="540107" cy="360040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00</a:t>
            </a:r>
            <a:endParaRPr lang="en-US" dirty="0"/>
          </a:p>
        </p:txBody>
      </p:sp>
      <p:sp>
        <p:nvSpPr>
          <p:cNvPr id="21" name="テキスト プレースホルダー 11"/>
          <p:cNvSpPr>
            <a:spLocks noGrp="1"/>
          </p:cNvSpPr>
          <p:nvPr>
            <p:ph type="body" sz="quarter" idx="20" hasCustomPrompt="1"/>
          </p:nvPr>
        </p:nvSpPr>
        <p:spPr>
          <a:xfrm>
            <a:off x="5022088" y="3068960"/>
            <a:ext cx="3443181" cy="455769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16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2" name="テキスト プレースホルダー 11"/>
          <p:cNvSpPr>
            <a:spLocks noGrp="1"/>
          </p:cNvSpPr>
          <p:nvPr>
            <p:ph type="body" sz="quarter" idx="21" hasCustomPrompt="1"/>
          </p:nvPr>
        </p:nvSpPr>
        <p:spPr>
          <a:xfrm>
            <a:off x="5112107" y="3398996"/>
            <a:ext cx="3443181" cy="39004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4" name="図プレースホルダー 14"/>
          <p:cNvSpPr>
            <a:spLocks noGrp="1"/>
          </p:cNvSpPr>
          <p:nvPr>
            <p:ph type="pic" sz="quarter" idx="23" hasCustomPrompt="1"/>
          </p:nvPr>
        </p:nvSpPr>
        <p:spPr>
          <a:xfrm>
            <a:off x="4391964" y="4059071"/>
            <a:ext cx="798304" cy="373335"/>
          </a:xfrm>
          <a:custGeom>
            <a:avLst/>
            <a:gdLst/>
            <a:ahLst/>
            <a:cxnLst/>
            <a:rect l="l" t="t" r="r" b="b"/>
            <a:pathLst>
              <a:path w="1596469" h="560002">
                <a:moveTo>
                  <a:pt x="0" y="0"/>
                </a:moveTo>
                <a:lnTo>
                  <a:pt x="515556" y="0"/>
                </a:lnTo>
                <a:lnTo>
                  <a:pt x="850109" y="0"/>
                </a:lnTo>
                <a:lnTo>
                  <a:pt x="1316468" y="0"/>
                </a:lnTo>
                <a:lnTo>
                  <a:pt x="1596469" y="280001"/>
                </a:lnTo>
                <a:lnTo>
                  <a:pt x="1316468" y="560002"/>
                </a:lnTo>
                <a:lnTo>
                  <a:pt x="990110" y="560002"/>
                </a:lnTo>
                <a:lnTo>
                  <a:pt x="515556" y="560002"/>
                </a:lnTo>
                <a:lnTo>
                  <a:pt x="140000" y="560002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/>
          <a:p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25" name="テキスト プレースホルダー 11"/>
          <p:cNvSpPr>
            <a:spLocks noGrp="1"/>
          </p:cNvSpPr>
          <p:nvPr>
            <p:ph type="body" sz="quarter" idx="24" hasCustomPrompt="1"/>
          </p:nvPr>
        </p:nvSpPr>
        <p:spPr>
          <a:xfrm>
            <a:off x="4504486" y="4059071"/>
            <a:ext cx="540107" cy="360040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00</a:t>
            </a:r>
            <a:endParaRPr lang="en-US" dirty="0"/>
          </a:p>
        </p:txBody>
      </p:sp>
      <p:sp>
        <p:nvSpPr>
          <p:cNvPr id="26" name="テキスト プレースホルダー 11"/>
          <p:cNvSpPr>
            <a:spLocks noGrp="1"/>
          </p:cNvSpPr>
          <p:nvPr>
            <p:ph type="body" sz="quarter" idx="25" hasCustomPrompt="1"/>
          </p:nvPr>
        </p:nvSpPr>
        <p:spPr>
          <a:xfrm>
            <a:off x="5202124" y="4029068"/>
            <a:ext cx="3443181" cy="455769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16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7" name="テキスト プレースホルダー 11"/>
          <p:cNvSpPr>
            <a:spLocks noGrp="1"/>
          </p:cNvSpPr>
          <p:nvPr>
            <p:ph type="body" sz="quarter" idx="26" hasCustomPrompt="1"/>
          </p:nvPr>
        </p:nvSpPr>
        <p:spPr>
          <a:xfrm>
            <a:off x="5292143" y="4359104"/>
            <a:ext cx="3443181" cy="39004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8" name="図プレースホルダー 14"/>
          <p:cNvSpPr>
            <a:spLocks noGrp="1"/>
          </p:cNvSpPr>
          <p:nvPr>
            <p:ph type="pic" sz="quarter" idx="27" hasCustomPrompt="1"/>
          </p:nvPr>
        </p:nvSpPr>
        <p:spPr>
          <a:xfrm>
            <a:off x="4572000" y="5019177"/>
            <a:ext cx="798304" cy="373335"/>
          </a:xfrm>
          <a:custGeom>
            <a:avLst/>
            <a:gdLst/>
            <a:ahLst/>
            <a:cxnLst/>
            <a:rect l="l" t="t" r="r" b="b"/>
            <a:pathLst>
              <a:path w="1596469" h="560002">
                <a:moveTo>
                  <a:pt x="0" y="0"/>
                </a:moveTo>
                <a:lnTo>
                  <a:pt x="515556" y="0"/>
                </a:lnTo>
                <a:lnTo>
                  <a:pt x="850109" y="0"/>
                </a:lnTo>
                <a:lnTo>
                  <a:pt x="1316468" y="0"/>
                </a:lnTo>
                <a:lnTo>
                  <a:pt x="1596469" y="280001"/>
                </a:lnTo>
                <a:lnTo>
                  <a:pt x="1316468" y="560002"/>
                </a:lnTo>
                <a:lnTo>
                  <a:pt x="990110" y="560002"/>
                </a:lnTo>
                <a:lnTo>
                  <a:pt x="515556" y="560002"/>
                </a:lnTo>
                <a:lnTo>
                  <a:pt x="140000" y="560002"/>
                </a:lnTo>
                <a:close/>
              </a:path>
            </a:pathLst>
          </a:custGeom>
          <a:solidFill>
            <a:schemeClr val="accent1"/>
          </a:solidFill>
        </p:spPr>
        <p:txBody>
          <a:bodyPr/>
          <a:lstStyle/>
          <a:p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29" name="テキスト プレースホルダー 11"/>
          <p:cNvSpPr>
            <a:spLocks noGrp="1"/>
          </p:cNvSpPr>
          <p:nvPr>
            <p:ph type="body" sz="quarter" idx="28" hasCustomPrompt="1"/>
          </p:nvPr>
        </p:nvSpPr>
        <p:spPr>
          <a:xfrm>
            <a:off x="4684522" y="5019177"/>
            <a:ext cx="540107" cy="360040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00</a:t>
            </a:r>
            <a:endParaRPr lang="en-US" dirty="0"/>
          </a:p>
        </p:txBody>
      </p:sp>
      <p:sp>
        <p:nvSpPr>
          <p:cNvPr id="30" name="テキスト プレースホルダー 11"/>
          <p:cNvSpPr>
            <a:spLocks noGrp="1"/>
          </p:cNvSpPr>
          <p:nvPr>
            <p:ph type="body" sz="quarter" idx="29" hasCustomPrompt="1"/>
          </p:nvPr>
        </p:nvSpPr>
        <p:spPr>
          <a:xfrm>
            <a:off x="5382159" y="4989174"/>
            <a:ext cx="3443181" cy="455769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16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1" name="テキスト プレースホルダー 11"/>
          <p:cNvSpPr>
            <a:spLocks noGrp="1"/>
          </p:cNvSpPr>
          <p:nvPr>
            <p:ph type="body" sz="quarter" idx="30" hasCustomPrompt="1"/>
          </p:nvPr>
        </p:nvSpPr>
        <p:spPr>
          <a:xfrm>
            <a:off x="5472178" y="5319210"/>
            <a:ext cx="3443181" cy="39004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3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4391964" y="338657"/>
            <a:ext cx="4433377" cy="785806"/>
          </a:xfrm>
        </p:spPr>
        <p:txBody>
          <a:bodyPr anchor="b">
            <a:noAutofit/>
          </a:bodyPr>
          <a:lstStyle>
            <a:lvl1pPr algn="l">
              <a:defRPr sz="2700" spc="75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4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4391964" y="1088741"/>
            <a:ext cx="4433377" cy="75008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229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5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0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 animBg="1"/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/>
      <p:bldP spid="18" grpId="0"/>
      <p:bldP spid="19" grpId="0" animBg="1"/>
      <p:bldP spid="2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/>
      <p:bldP spid="22" grpId="0"/>
      <p:bldP spid="24" grpId="0" animBg="1"/>
      <p:bldP spid="2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/>
      <p:bldP spid="27" grpId="0"/>
      <p:bldP spid="28" grpId="0" animBg="1"/>
      <p:bldP spid="2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/>
      <p:bldP spid="31" grpId="0"/>
      <p:bldP spid="33" grpId="0"/>
      <p:bldP spid="34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-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直線コネクタ 7"/>
          <p:cNvCxnSpPr/>
          <p:nvPr userDrawn="1"/>
        </p:nvCxnSpPr>
        <p:spPr>
          <a:xfrm>
            <a:off x="4571603" y="0"/>
            <a:ext cx="1" cy="6858000"/>
          </a:xfrm>
          <a:prstGeom prst="line">
            <a:avLst/>
          </a:prstGeom>
          <a:ln w="1270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円/楕円 9"/>
          <p:cNvSpPr/>
          <p:nvPr userDrawn="1"/>
        </p:nvSpPr>
        <p:spPr>
          <a:xfrm>
            <a:off x="4487141" y="1868826"/>
            <a:ext cx="180036" cy="240027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grpSp>
        <p:nvGrpSpPr>
          <p:cNvPr id="17" name="グループ化 16"/>
          <p:cNvGrpSpPr/>
          <p:nvPr userDrawn="1"/>
        </p:nvGrpSpPr>
        <p:grpSpPr>
          <a:xfrm>
            <a:off x="4729531" y="1568793"/>
            <a:ext cx="3465685" cy="420047"/>
            <a:chOff x="9458241" y="1768125"/>
            <a:chExt cx="6930769" cy="630070"/>
          </a:xfrm>
        </p:grpSpPr>
        <p:sp>
          <p:nvSpPr>
            <p:cNvPr id="13" name="平行四辺形 12"/>
            <p:cNvSpPr/>
            <p:nvPr userDrawn="1"/>
          </p:nvSpPr>
          <p:spPr>
            <a:xfrm rot="10800000">
              <a:off x="9569958" y="1768125"/>
              <a:ext cx="6819052" cy="630070"/>
            </a:xfrm>
            <a:prstGeom prst="parallelogram">
              <a:avLst>
                <a:gd name="adj" fmla="val 75391"/>
              </a:avLst>
            </a:prstGeom>
            <a:solidFill>
              <a:schemeClr val="bg1">
                <a:lumMod val="95000"/>
              </a:schemeClr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12" name="平行四辺形 11"/>
            <p:cNvSpPr/>
            <p:nvPr userDrawn="1"/>
          </p:nvSpPr>
          <p:spPr>
            <a:xfrm rot="10800000">
              <a:off x="9458241" y="1768125"/>
              <a:ext cx="1395155" cy="630070"/>
            </a:xfrm>
            <a:prstGeom prst="parallelogram">
              <a:avLst>
                <a:gd name="adj" fmla="val 75391"/>
              </a:avLst>
            </a:prstGeom>
            <a:solidFill>
              <a:schemeClr val="accent1"/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</p:grpSp>
      <p:sp>
        <p:nvSpPr>
          <p:cNvPr id="14" name="テキスト プレースホルダー 11"/>
          <p:cNvSpPr>
            <a:spLocks noGrp="1"/>
          </p:cNvSpPr>
          <p:nvPr>
            <p:ph type="body" sz="quarter" idx="27" hasCustomPrompt="1"/>
          </p:nvPr>
        </p:nvSpPr>
        <p:spPr>
          <a:xfrm>
            <a:off x="5382160" y="1499797"/>
            <a:ext cx="2588012" cy="565983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16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5" name="テキスト プレースホルダー 11"/>
          <p:cNvSpPr>
            <a:spLocks noGrp="1"/>
          </p:cNvSpPr>
          <p:nvPr>
            <p:ph type="body" sz="quarter" idx="28" hasCustomPrompt="1"/>
          </p:nvPr>
        </p:nvSpPr>
        <p:spPr>
          <a:xfrm>
            <a:off x="5359656" y="1988841"/>
            <a:ext cx="2560484" cy="9301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</a:p>
          <a:p>
            <a:pPr lvl="0"/>
            <a:endParaRPr lang="en-US" altLang="ja-JP" dirty="0" smtClean="0"/>
          </a:p>
          <a:p>
            <a:pPr lvl="0"/>
            <a:endParaRPr lang="en-US" altLang="ja-JP" dirty="0" smtClean="0"/>
          </a:p>
        </p:txBody>
      </p:sp>
      <p:sp>
        <p:nvSpPr>
          <p:cNvPr id="16" name="円/楕円 15"/>
          <p:cNvSpPr/>
          <p:nvPr userDrawn="1"/>
        </p:nvSpPr>
        <p:spPr>
          <a:xfrm>
            <a:off x="4487141" y="3338990"/>
            <a:ext cx="180036" cy="240027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grpSp>
        <p:nvGrpSpPr>
          <p:cNvPr id="18" name="グループ化 17"/>
          <p:cNvGrpSpPr/>
          <p:nvPr userDrawn="1"/>
        </p:nvGrpSpPr>
        <p:grpSpPr>
          <a:xfrm rot="10800000" flipV="1">
            <a:off x="926279" y="3068960"/>
            <a:ext cx="3465685" cy="420047"/>
            <a:chOff x="9458241" y="1768125"/>
            <a:chExt cx="6930769" cy="630070"/>
          </a:xfrm>
        </p:grpSpPr>
        <p:sp>
          <p:nvSpPr>
            <p:cNvPr id="19" name="平行四辺形 18"/>
            <p:cNvSpPr/>
            <p:nvPr userDrawn="1"/>
          </p:nvSpPr>
          <p:spPr>
            <a:xfrm rot="10800000">
              <a:off x="9569958" y="1768125"/>
              <a:ext cx="6819052" cy="630070"/>
            </a:xfrm>
            <a:prstGeom prst="parallelogram">
              <a:avLst>
                <a:gd name="adj" fmla="val 75391"/>
              </a:avLst>
            </a:prstGeom>
            <a:solidFill>
              <a:schemeClr val="bg1">
                <a:lumMod val="95000"/>
              </a:schemeClr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20" name="平行四辺形 19"/>
            <p:cNvSpPr/>
            <p:nvPr userDrawn="1"/>
          </p:nvSpPr>
          <p:spPr>
            <a:xfrm rot="10800000">
              <a:off x="9458241" y="1768125"/>
              <a:ext cx="1395155" cy="630070"/>
            </a:xfrm>
            <a:prstGeom prst="parallelogram">
              <a:avLst>
                <a:gd name="adj" fmla="val 75391"/>
              </a:avLst>
            </a:prstGeom>
            <a:solidFill>
              <a:schemeClr val="accent1"/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</p:grpSp>
      <p:sp>
        <p:nvSpPr>
          <p:cNvPr id="21" name="テキスト プレースホルダー 11"/>
          <p:cNvSpPr>
            <a:spLocks noGrp="1"/>
          </p:cNvSpPr>
          <p:nvPr>
            <p:ph type="body" sz="quarter" idx="29" hasCustomPrompt="1"/>
          </p:nvPr>
        </p:nvSpPr>
        <p:spPr>
          <a:xfrm>
            <a:off x="1128819" y="3008954"/>
            <a:ext cx="2588012" cy="565983"/>
          </a:xfrm>
        </p:spPr>
        <p:txBody>
          <a:bodyPr anchor="ctr">
            <a:noAutofit/>
          </a:bodyPr>
          <a:lstStyle>
            <a:lvl1pPr algn="r">
              <a:spcBef>
                <a:spcPts val="0"/>
              </a:spcBef>
              <a:defRPr sz="16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2" name="テキスト プレースホルダー 11"/>
          <p:cNvSpPr>
            <a:spLocks noGrp="1"/>
          </p:cNvSpPr>
          <p:nvPr>
            <p:ph type="body" sz="quarter" idx="30" hasCustomPrompt="1"/>
          </p:nvPr>
        </p:nvSpPr>
        <p:spPr>
          <a:xfrm>
            <a:off x="1151323" y="3497997"/>
            <a:ext cx="2543003" cy="9301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</a:p>
          <a:p>
            <a:pPr lvl="0"/>
            <a:endParaRPr lang="en-US" altLang="ja-JP" dirty="0" smtClean="0"/>
          </a:p>
          <a:p>
            <a:pPr lvl="0"/>
            <a:endParaRPr lang="en-US" altLang="ja-JP" dirty="0" smtClean="0"/>
          </a:p>
        </p:txBody>
      </p:sp>
      <p:sp>
        <p:nvSpPr>
          <p:cNvPr id="23" name="円/楕円 22"/>
          <p:cNvSpPr/>
          <p:nvPr userDrawn="1"/>
        </p:nvSpPr>
        <p:spPr>
          <a:xfrm>
            <a:off x="4487141" y="4749147"/>
            <a:ext cx="180036" cy="240027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grpSp>
        <p:nvGrpSpPr>
          <p:cNvPr id="24" name="グループ化 23"/>
          <p:cNvGrpSpPr/>
          <p:nvPr userDrawn="1"/>
        </p:nvGrpSpPr>
        <p:grpSpPr>
          <a:xfrm>
            <a:off x="4729531" y="4449113"/>
            <a:ext cx="3465685" cy="420047"/>
            <a:chOff x="9458241" y="1768125"/>
            <a:chExt cx="6930769" cy="630070"/>
          </a:xfrm>
        </p:grpSpPr>
        <p:sp>
          <p:nvSpPr>
            <p:cNvPr id="25" name="平行四辺形 24"/>
            <p:cNvSpPr/>
            <p:nvPr userDrawn="1"/>
          </p:nvSpPr>
          <p:spPr>
            <a:xfrm rot="10800000">
              <a:off x="9569958" y="1768125"/>
              <a:ext cx="6819052" cy="630070"/>
            </a:xfrm>
            <a:prstGeom prst="parallelogram">
              <a:avLst>
                <a:gd name="adj" fmla="val 75391"/>
              </a:avLst>
            </a:prstGeom>
            <a:solidFill>
              <a:schemeClr val="bg1">
                <a:lumMod val="95000"/>
              </a:schemeClr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26" name="平行四辺形 25"/>
            <p:cNvSpPr/>
            <p:nvPr userDrawn="1"/>
          </p:nvSpPr>
          <p:spPr>
            <a:xfrm rot="10800000">
              <a:off x="9458241" y="1768125"/>
              <a:ext cx="1395155" cy="630070"/>
            </a:xfrm>
            <a:prstGeom prst="parallelogram">
              <a:avLst>
                <a:gd name="adj" fmla="val 75391"/>
              </a:avLst>
            </a:prstGeom>
            <a:solidFill>
              <a:schemeClr val="accent1"/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</p:grpSp>
      <p:sp>
        <p:nvSpPr>
          <p:cNvPr id="27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5382160" y="4380117"/>
            <a:ext cx="2588012" cy="565983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16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8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5359656" y="4869161"/>
            <a:ext cx="2560484" cy="9301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</a:p>
          <a:p>
            <a:pPr lvl="0"/>
            <a:endParaRPr lang="en-US" altLang="ja-JP" dirty="0" smtClean="0"/>
          </a:p>
          <a:p>
            <a:pPr lvl="0"/>
            <a:endParaRPr lang="en-US" altLang="ja-JP" dirty="0" smtClean="0"/>
          </a:p>
        </p:txBody>
      </p:sp>
      <p:sp>
        <p:nvSpPr>
          <p:cNvPr id="29" name="テキスト プレースホルダー 11"/>
          <p:cNvSpPr>
            <a:spLocks noGrp="1"/>
          </p:cNvSpPr>
          <p:nvPr>
            <p:ph type="body" sz="quarter" idx="14" hasCustomPrompt="1"/>
          </p:nvPr>
        </p:nvSpPr>
        <p:spPr>
          <a:xfrm>
            <a:off x="318659" y="248647"/>
            <a:ext cx="3523259" cy="905819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2700" spc="75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0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318659" y="1178750"/>
            <a:ext cx="3523259" cy="1500167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cxnSp>
        <p:nvCxnSpPr>
          <p:cNvPr id="31" name="直線コネクタ 30"/>
          <p:cNvCxnSpPr/>
          <p:nvPr userDrawn="1"/>
        </p:nvCxnSpPr>
        <p:spPr>
          <a:xfrm>
            <a:off x="0" y="1118743"/>
            <a:ext cx="38968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円/楕円 32"/>
          <p:cNvSpPr/>
          <p:nvPr userDrawn="1"/>
        </p:nvSpPr>
        <p:spPr>
          <a:xfrm>
            <a:off x="4357811" y="5889274"/>
            <a:ext cx="427585" cy="570063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34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4279442" y="5966321"/>
            <a:ext cx="585116" cy="415967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1200" spc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0000</a:t>
            </a:r>
            <a:endParaRPr 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4357811" y="338657"/>
            <a:ext cx="427585" cy="570063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6" name="テキスト プレースホルダー 11"/>
          <p:cNvSpPr>
            <a:spLocks noGrp="1"/>
          </p:cNvSpPr>
          <p:nvPr>
            <p:ph type="body" sz="quarter" idx="26" hasCustomPrompt="1"/>
          </p:nvPr>
        </p:nvSpPr>
        <p:spPr>
          <a:xfrm>
            <a:off x="4279442" y="415705"/>
            <a:ext cx="585116" cy="415967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1200" spc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0000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994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"/>
                            </p:stCondLst>
                            <p:childTnLst>
                              <p:par>
                                <p:cTn id="1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5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8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300"/>
                            </p:stCondLst>
                            <p:childTnLst>
                              <p:par>
                                <p:cTn id="2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800"/>
                            </p:stCondLst>
                            <p:childTnLst>
                              <p:par>
                                <p:cTn id="46" presetID="2" presetClass="entr" presetSubtype="1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8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800"/>
                            </p:stCondLst>
                            <p:childTnLst>
                              <p:par>
                                <p:cTn id="63" presetID="2" presetClass="entr" presetSubtype="1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800"/>
                            </p:stCondLst>
                            <p:childTnLst>
                              <p:par>
                                <p:cTn id="80" presetID="2" presetClass="entr" presetSubtype="1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animBg="1"/>
      <p:bldP spid="21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>
        <p:tmplLst>
          <p:tmpl>
            <p:tnLst>
              <p:par>
                <p:cTn presetID="2" presetClass="entr" presetSubtype="8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animBg="1"/>
      <p:bldP spid="27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>
        <p:tmplLst>
          <p:tmpl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>
        <p:tmplLst>
          <p:tmpl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animBg="1"/>
      <p:bldP spid="34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" grpId="0" animBg="1"/>
      <p:bldP spid="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-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4357811" y="338657"/>
            <a:ext cx="427585" cy="570063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6" name="テキスト プレースホルダー 11"/>
          <p:cNvSpPr>
            <a:spLocks noGrp="1"/>
          </p:cNvSpPr>
          <p:nvPr>
            <p:ph type="body" sz="quarter" idx="26" hasCustomPrompt="1"/>
          </p:nvPr>
        </p:nvSpPr>
        <p:spPr>
          <a:xfrm>
            <a:off x="4279442" y="415705"/>
            <a:ext cx="585116" cy="415967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1200" spc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0000</a:t>
            </a:r>
            <a:endParaRPr lang="en-US" dirty="0"/>
          </a:p>
        </p:txBody>
      </p:sp>
      <p:cxnSp>
        <p:nvCxnSpPr>
          <p:cNvPr id="8" name="直線コネクタ 7"/>
          <p:cNvCxnSpPr/>
          <p:nvPr userDrawn="1"/>
        </p:nvCxnSpPr>
        <p:spPr>
          <a:xfrm>
            <a:off x="4571603" y="0"/>
            <a:ext cx="1" cy="6858000"/>
          </a:xfrm>
          <a:prstGeom prst="line">
            <a:avLst/>
          </a:prstGeom>
          <a:ln w="1270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円/楕円 9"/>
          <p:cNvSpPr/>
          <p:nvPr userDrawn="1"/>
        </p:nvSpPr>
        <p:spPr>
          <a:xfrm>
            <a:off x="4487141" y="1868826"/>
            <a:ext cx="180036" cy="240027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grpSp>
        <p:nvGrpSpPr>
          <p:cNvPr id="17" name="グループ化 16"/>
          <p:cNvGrpSpPr/>
          <p:nvPr userDrawn="1"/>
        </p:nvGrpSpPr>
        <p:grpSpPr>
          <a:xfrm>
            <a:off x="4729531" y="3038957"/>
            <a:ext cx="3465685" cy="420047"/>
            <a:chOff x="9458241" y="1768125"/>
            <a:chExt cx="6930769" cy="630070"/>
          </a:xfrm>
        </p:grpSpPr>
        <p:sp>
          <p:nvSpPr>
            <p:cNvPr id="13" name="平行四辺形 12"/>
            <p:cNvSpPr/>
            <p:nvPr userDrawn="1"/>
          </p:nvSpPr>
          <p:spPr>
            <a:xfrm rot="10800000">
              <a:off x="9569958" y="1768125"/>
              <a:ext cx="6819052" cy="630070"/>
            </a:xfrm>
            <a:prstGeom prst="parallelogram">
              <a:avLst>
                <a:gd name="adj" fmla="val 75391"/>
              </a:avLst>
            </a:prstGeom>
            <a:solidFill>
              <a:schemeClr val="bg1">
                <a:lumMod val="95000"/>
              </a:schemeClr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12" name="平行四辺形 11"/>
            <p:cNvSpPr/>
            <p:nvPr userDrawn="1"/>
          </p:nvSpPr>
          <p:spPr>
            <a:xfrm rot="10800000">
              <a:off x="9458241" y="1768125"/>
              <a:ext cx="1395155" cy="630070"/>
            </a:xfrm>
            <a:prstGeom prst="parallelogram">
              <a:avLst>
                <a:gd name="adj" fmla="val 75391"/>
              </a:avLst>
            </a:prstGeom>
            <a:solidFill>
              <a:schemeClr val="accent1"/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</p:grpSp>
      <p:sp>
        <p:nvSpPr>
          <p:cNvPr id="14" name="テキスト プレースホルダー 11"/>
          <p:cNvSpPr>
            <a:spLocks noGrp="1"/>
          </p:cNvSpPr>
          <p:nvPr>
            <p:ph type="body" sz="quarter" idx="27" hasCustomPrompt="1"/>
          </p:nvPr>
        </p:nvSpPr>
        <p:spPr>
          <a:xfrm>
            <a:off x="5382160" y="2969961"/>
            <a:ext cx="2588012" cy="565983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16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5" name="テキスト プレースホルダー 11"/>
          <p:cNvSpPr>
            <a:spLocks noGrp="1"/>
          </p:cNvSpPr>
          <p:nvPr>
            <p:ph type="body" sz="quarter" idx="28" hasCustomPrompt="1"/>
          </p:nvPr>
        </p:nvSpPr>
        <p:spPr>
          <a:xfrm>
            <a:off x="5359656" y="3459004"/>
            <a:ext cx="2560484" cy="9301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</a:p>
          <a:p>
            <a:pPr lvl="0"/>
            <a:endParaRPr lang="en-US" altLang="ja-JP" dirty="0" smtClean="0"/>
          </a:p>
          <a:p>
            <a:pPr lvl="0"/>
            <a:endParaRPr lang="en-US" altLang="ja-JP" dirty="0" smtClean="0"/>
          </a:p>
        </p:txBody>
      </p:sp>
      <p:sp>
        <p:nvSpPr>
          <p:cNvPr id="16" name="円/楕円 15"/>
          <p:cNvSpPr/>
          <p:nvPr userDrawn="1"/>
        </p:nvSpPr>
        <p:spPr>
          <a:xfrm>
            <a:off x="4487141" y="3338990"/>
            <a:ext cx="180036" cy="240027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grpSp>
        <p:nvGrpSpPr>
          <p:cNvPr id="18" name="グループ化 17"/>
          <p:cNvGrpSpPr/>
          <p:nvPr userDrawn="1"/>
        </p:nvGrpSpPr>
        <p:grpSpPr>
          <a:xfrm rot="10800000" flipV="1">
            <a:off x="926279" y="4467233"/>
            <a:ext cx="3465685" cy="420047"/>
            <a:chOff x="9458241" y="1768125"/>
            <a:chExt cx="6930769" cy="630070"/>
          </a:xfrm>
        </p:grpSpPr>
        <p:sp>
          <p:nvSpPr>
            <p:cNvPr id="19" name="平行四辺形 18"/>
            <p:cNvSpPr/>
            <p:nvPr userDrawn="1"/>
          </p:nvSpPr>
          <p:spPr>
            <a:xfrm rot="10800000">
              <a:off x="9569958" y="1768125"/>
              <a:ext cx="6819052" cy="630070"/>
            </a:xfrm>
            <a:prstGeom prst="parallelogram">
              <a:avLst>
                <a:gd name="adj" fmla="val 75391"/>
              </a:avLst>
            </a:prstGeom>
            <a:solidFill>
              <a:schemeClr val="bg1">
                <a:lumMod val="95000"/>
              </a:schemeClr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20" name="平行四辺形 19"/>
            <p:cNvSpPr/>
            <p:nvPr userDrawn="1"/>
          </p:nvSpPr>
          <p:spPr>
            <a:xfrm rot="10800000">
              <a:off x="9458241" y="1768125"/>
              <a:ext cx="1395155" cy="630070"/>
            </a:xfrm>
            <a:prstGeom prst="parallelogram">
              <a:avLst>
                <a:gd name="adj" fmla="val 75391"/>
              </a:avLst>
            </a:prstGeom>
            <a:solidFill>
              <a:schemeClr val="accent1"/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</p:grpSp>
      <p:sp>
        <p:nvSpPr>
          <p:cNvPr id="21" name="テキスト プレースホルダー 11"/>
          <p:cNvSpPr>
            <a:spLocks noGrp="1"/>
          </p:cNvSpPr>
          <p:nvPr>
            <p:ph type="body" sz="quarter" idx="29" hasCustomPrompt="1"/>
          </p:nvPr>
        </p:nvSpPr>
        <p:spPr>
          <a:xfrm>
            <a:off x="1128819" y="4398237"/>
            <a:ext cx="2588012" cy="565983"/>
          </a:xfrm>
        </p:spPr>
        <p:txBody>
          <a:bodyPr anchor="ctr">
            <a:noAutofit/>
          </a:bodyPr>
          <a:lstStyle>
            <a:lvl1pPr algn="r">
              <a:spcBef>
                <a:spcPts val="0"/>
              </a:spcBef>
              <a:defRPr sz="16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2" name="テキスト プレースホルダー 11"/>
          <p:cNvSpPr>
            <a:spLocks noGrp="1"/>
          </p:cNvSpPr>
          <p:nvPr>
            <p:ph type="body" sz="quarter" idx="30" hasCustomPrompt="1"/>
          </p:nvPr>
        </p:nvSpPr>
        <p:spPr>
          <a:xfrm>
            <a:off x="1151323" y="4887281"/>
            <a:ext cx="2543003" cy="9301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</a:p>
          <a:p>
            <a:pPr lvl="0"/>
            <a:endParaRPr lang="en-US" altLang="ja-JP" dirty="0" smtClean="0"/>
          </a:p>
          <a:p>
            <a:pPr lvl="0"/>
            <a:endParaRPr lang="en-US" altLang="ja-JP" dirty="0" smtClean="0"/>
          </a:p>
        </p:txBody>
      </p:sp>
      <p:sp>
        <p:nvSpPr>
          <p:cNvPr id="23" name="円/楕円 22"/>
          <p:cNvSpPr/>
          <p:nvPr userDrawn="1"/>
        </p:nvSpPr>
        <p:spPr>
          <a:xfrm>
            <a:off x="4487141" y="4749147"/>
            <a:ext cx="180036" cy="240027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33" name="円/楕円 32"/>
          <p:cNvSpPr/>
          <p:nvPr userDrawn="1"/>
        </p:nvSpPr>
        <p:spPr>
          <a:xfrm>
            <a:off x="4357811" y="5889274"/>
            <a:ext cx="427585" cy="570063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34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4279442" y="5966321"/>
            <a:ext cx="585116" cy="415967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1200" spc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0000</a:t>
            </a:r>
            <a:endParaRPr lang="en-US" dirty="0"/>
          </a:p>
        </p:txBody>
      </p:sp>
      <p:grpSp>
        <p:nvGrpSpPr>
          <p:cNvPr id="35" name="グループ化 34"/>
          <p:cNvGrpSpPr/>
          <p:nvPr userDrawn="1"/>
        </p:nvGrpSpPr>
        <p:grpSpPr>
          <a:xfrm rot="10800000" flipV="1">
            <a:off x="926279" y="1577783"/>
            <a:ext cx="3465685" cy="420047"/>
            <a:chOff x="9458241" y="1768125"/>
            <a:chExt cx="6930769" cy="630070"/>
          </a:xfrm>
        </p:grpSpPr>
        <p:sp>
          <p:nvSpPr>
            <p:cNvPr id="36" name="平行四辺形 35"/>
            <p:cNvSpPr/>
            <p:nvPr userDrawn="1"/>
          </p:nvSpPr>
          <p:spPr>
            <a:xfrm rot="10800000">
              <a:off x="9569958" y="1768125"/>
              <a:ext cx="6819052" cy="630070"/>
            </a:xfrm>
            <a:prstGeom prst="parallelogram">
              <a:avLst>
                <a:gd name="adj" fmla="val 75391"/>
              </a:avLst>
            </a:prstGeom>
            <a:solidFill>
              <a:schemeClr val="bg1">
                <a:lumMod val="95000"/>
              </a:schemeClr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37" name="平行四辺形 36"/>
            <p:cNvSpPr/>
            <p:nvPr userDrawn="1"/>
          </p:nvSpPr>
          <p:spPr>
            <a:xfrm rot="10800000">
              <a:off x="9458241" y="1768125"/>
              <a:ext cx="1395155" cy="630070"/>
            </a:xfrm>
            <a:prstGeom prst="parallelogram">
              <a:avLst>
                <a:gd name="adj" fmla="val 75391"/>
              </a:avLst>
            </a:prstGeom>
            <a:solidFill>
              <a:schemeClr val="accent1"/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</p:grpSp>
      <p:sp>
        <p:nvSpPr>
          <p:cNvPr id="38" name="テキスト プレースホルダー 11"/>
          <p:cNvSpPr>
            <a:spLocks noGrp="1"/>
          </p:cNvSpPr>
          <p:nvPr>
            <p:ph type="body" sz="quarter" idx="34" hasCustomPrompt="1"/>
          </p:nvPr>
        </p:nvSpPr>
        <p:spPr>
          <a:xfrm>
            <a:off x="1128819" y="1508787"/>
            <a:ext cx="2588012" cy="565983"/>
          </a:xfrm>
        </p:spPr>
        <p:txBody>
          <a:bodyPr anchor="ctr">
            <a:noAutofit/>
          </a:bodyPr>
          <a:lstStyle>
            <a:lvl1pPr algn="r">
              <a:spcBef>
                <a:spcPts val="0"/>
              </a:spcBef>
              <a:defRPr sz="16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9" name="テキスト プレースホルダー 11"/>
          <p:cNvSpPr>
            <a:spLocks noGrp="1"/>
          </p:cNvSpPr>
          <p:nvPr>
            <p:ph type="body" sz="quarter" idx="35" hasCustomPrompt="1"/>
          </p:nvPr>
        </p:nvSpPr>
        <p:spPr>
          <a:xfrm>
            <a:off x="1151323" y="1997831"/>
            <a:ext cx="2543003" cy="9301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</a:p>
          <a:p>
            <a:pPr lvl="0"/>
            <a:endParaRPr lang="en-US" altLang="ja-JP" dirty="0" smtClean="0"/>
          </a:p>
          <a:p>
            <a:pPr lvl="0"/>
            <a:endParaRPr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2507440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" presetClass="entr" presetSubtype="1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250"/>
                            </p:stCondLst>
                            <p:childTnLst>
                              <p:par>
                                <p:cTn id="35" presetID="2" presetClass="entr" presetSubtype="1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250"/>
                            </p:stCondLst>
                            <p:childTnLst>
                              <p:par>
                                <p:cTn id="52" presetID="2" presetClass="entr" presetSubtype="1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8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250"/>
                            </p:stCondLst>
                            <p:childTnLst>
                              <p:par>
                                <p:cTn id="69" presetID="2" presetClass="entr" presetSubtype="1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/>
      <p:bldP spid="14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animBg="1"/>
      <p:bldP spid="21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>
        <p:tmplLst>
          <p:tmpl>
            <p:tnLst>
              <p:par>
                <p:cTn presetID="2" presetClass="entr" presetSubtype="8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animBg="1"/>
      <p:bldP spid="33" grpId="0" animBg="1"/>
      <p:bldP spid="34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>
        <p:tmplLst>
          <p:tmpl>
            <p:tnLst>
              <p:par>
                <p:cTn presetID="2" presetClass="entr" presetSubtype="8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-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4357811" y="338657"/>
            <a:ext cx="427585" cy="570063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6" name="テキスト プレースホルダー 11"/>
          <p:cNvSpPr>
            <a:spLocks noGrp="1"/>
          </p:cNvSpPr>
          <p:nvPr>
            <p:ph type="body" sz="quarter" idx="26" hasCustomPrompt="1"/>
          </p:nvPr>
        </p:nvSpPr>
        <p:spPr>
          <a:xfrm>
            <a:off x="4279442" y="415705"/>
            <a:ext cx="585116" cy="415967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1200" spc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0000</a:t>
            </a:r>
            <a:endParaRPr lang="en-US" dirty="0"/>
          </a:p>
        </p:txBody>
      </p:sp>
      <p:cxnSp>
        <p:nvCxnSpPr>
          <p:cNvPr id="8" name="直線コネクタ 7"/>
          <p:cNvCxnSpPr>
            <a:endCxn id="33" idx="4"/>
          </p:cNvCxnSpPr>
          <p:nvPr userDrawn="1"/>
        </p:nvCxnSpPr>
        <p:spPr>
          <a:xfrm>
            <a:off x="4571603" y="0"/>
            <a:ext cx="1" cy="6459337"/>
          </a:xfrm>
          <a:prstGeom prst="line">
            <a:avLst/>
          </a:prstGeom>
          <a:ln w="1270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円/楕円 9"/>
          <p:cNvSpPr/>
          <p:nvPr userDrawn="1"/>
        </p:nvSpPr>
        <p:spPr>
          <a:xfrm>
            <a:off x="4487141" y="1868826"/>
            <a:ext cx="180036" cy="240027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grpSp>
        <p:nvGrpSpPr>
          <p:cNvPr id="17" name="グループ化 16"/>
          <p:cNvGrpSpPr/>
          <p:nvPr userDrawn="1"/>
        </p:nvGrpSpPr>
        <p:grpSpPr>
          <a:xfrm>
            <a:off x="4729531" y="1568793"/>
            <a:ext cx="3465685" cy="420047"/>
            <a:chOff x="9458241" y="1768125"/>
            <a:chExt cx="6930769" cy="630070"/>
          </a:xfrm>
        </p:grpSpPr>
        <p:sp>
          <p:nvSpPr>
            <p:cNvPr id="13" name="平行四辺形 12"/>
            <p:cNvSpPr/>
            <p:nvPr userDrawn="1"/>
          </p:nvSpPr>
          <p:spPr>
            <a:xfrm rot="10800000">
              <a:off x="9569958" y="1768125"/>
              <a:ext cx="6819052" cy="630070"/>
            </a:xfrm>
            <a:prstGeom prst="parallelogram">
              <a:avLst>
                <a:gd name="adj" fmla="val 75391"/>
              </a:avLst>
            </a:prstGeom>
            <a:solidFill>
              <a:schemeClr val="bg1">
                <a:lumMod val="95000"/>
              </a:schemeClr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12" name="平行四辺形 11"/>
            <p:cNvSpPr/>
            <p:nvPr userDrawn="1"/>
          </p:nvSpPr>
          <p:spPr>
            <a:xfrm rot="10800000">
              <a:off x="9458241" y="1768125"/>
              <a:ext cx="1395155" cy="630070"/>
            </a:xfrm>
            <a:prstGeom prst="parallelogram">
              <a:avLst>
                <a:gd name="adj" fmla="val 75391"/>
              </a:avLst>
            </a:prstGeom>
            <a:solidFill>
              <a:schemeClr val="accent1"/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</p:grpSp>
      <p:sp>
        <p:nvSpPr>
          <p:cNvPr id="14" name="テキスト プレースホルダー 11"/>
          <p:cNvSpPr>
            <a:spLocks noGrp="1"/>
          </p:cNvSpPr>
          <p:nvPr>
            <p:ph type="body" sz="quarter" idx="27" hasCustomPrompt="1"/>
          </p:nvPr>
        </p:nvSpPr>
        <p:spPr>
          <a:xfrm>
            <a:off x="5382160" y="1499797"/>
            <a:ext cx="2588012" cy="565983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16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5" name="テキスト プレースホルダー 11"/>
          <p:cNvSpPr>
            <a:spLocks noGrp="1"/>
          </p:cNvSpPr>
          <p:nvPr>
            <p:ph type="body" sz="quarter" idx="28" hasCustomPrompt="1"/>
          </p:nvPr>
        </p:nvSpPr>
        <p:spPr>
          <a:xfrm>
            <a:off x="5359656" y="1988841"/>
            <a:ext cx="2560484" cy="9301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</a:p>
          <a:p>
            <a:pPr lvl="0"/>
            <a:endParaRPr lang="en-US" altLang="ja-JP" dirty="0" smtClean="0"/>
          </a:p>
          <a:p>
            <a:pPr lvl="0"/>
            <a:endParaRPr lang="en-US" altLang="ja-JP" dirty="0" smtClean="0"/>
          </a:p>
        </p:txBody>
      </p:sp>
      <p:sp>
        <p:nvSpPr>
          <p:cNvPr id="16" name="円/楕円 15"/>
          <p:cNvSpPr/>
          <p:nvPr userDrawn="1"/>
        </p:nvSpPr>
        <p:spPr>
          <a:xfrm>
            <a:off x="4487141" y="3338990"/>
            <a:ext cx="180036" cy="240027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grpSp>
        <p:nvGrpSpPr>
          <p:cNvPr id="18" name="グループ化 17"/>
          <p:cNvGrpSpPr/>
          <p:nvPr userDrawn="1"/>
        </p:nvGrpSpPr>
        <p:grpSpPr>
          <a:xfrm rot="10800000" flipV="1">
            <a:off x="926279" y="3047947"/>
            <a:ext cx="3465685" cy="420047"/>
            <a:chOff x="9458241" y="1768125"/>
            <a:chExt cx="6930769" cy="630070"/>
          </a:xfrm>
        </p:grpSpPr>
        <p:sp>
          <p:nvSpPr>
            <p:cNvPr id="19" name="平行四辺形 18"/>
            <p:cNvSpPr/>
            <p:nvPr userDrawn="1"/>
          </p:nvSpPr>
          <p:spPr>
            <a:xfrm rot="10800000">
              <a:off x="9569958" y="1768125"/>
              <a:ext cx="6819052" cy="630070"/>
            </a:xfrm>
            <a:prstGeom prst="parallelogram">
              <a:avLst>
                <a:gd name="adj" fmla="val 75391"/>
              </a:avLst>
            </a:prstGeom>
            <a:solidFill>
              <a:schemeClr val="bg1">
                <a:lumMod val="95000"/>
              </a:schemeClr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20" name="平行四辺形 19"/>
            <p:cNvSpPr/>
            <p:nvPr userDrawn="1"/>
          </p:nvSpPr>
          <p:spPr>
            <a:xfrm rot="10800000">
              <a:off x="9458241" y="1768125"/>
              <a:ext cx="1395155" cy="630070"/>
            </a:xfrm>
            <a:prstGeom prst="parallelogram">
              <a:avLst>
                <a:gd name="adj" fmla="val 75391"/>
              </a:avLst>
            </a:prstGeom>
            <a:solidFill>
              <a:schemeClr val="accent1"/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</p:grpSp>
      <p:sp>
        <p:nvSpPr>
          <p:cNvPr id="21" name="テキスト プレースホルダー 11"/>
          <p:cNvSpPr>
            <a:spLocks noGrp="1"/>
          </p:cNvSpPr>
          <p:nvPr>
            <p:ph type="body" sz="quarter" idx="29" hasCustomPrompt="1"/>
          </p:nvPr>
        </p:nvSpPr>
        <p:spPr>
          <a:xfrm>
            <a:off x="1128819" y="2978951"/>
            <a:ext cx="2588012" cy="565983"/>
          </a:xfrm>
        </p:spPr>
        <p:txBody>
          <a:bodyPr anchor="ctr">
            <a:noAutofit/>
          </a:bodyPr>
          <a:lstStyle>
            <a:lvl1pPr algn="r">
              <a:spcBef>
                <a:spcPts val="0"/>
              </a:spcBef>
              <a:defRPr sz="16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2" name="テキスト プレースホルダー 11"/>
          <p:cNvSpPr>
            <a:spLocks noGrp="1"/>
          </p:cNvSpPr>
          <p:nvPr>
            <p:ph type="body" sz="quarter" idx="30" hasCustomPrompt="1"/>
          </p:nvPr>
        </p:nvSpPr>
        <p:spPr>
          <a:xfrm>
            <a:off x="1151323" y="3467994"/>
            <a:ext cx="2543003" cy="9301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</a:p>
          <a:p>
            <a:pPr lvl="0"/>
            <a:endParaRPr lang="en-US" altLang="ja-JP" dirty="0" smtClean="0"/>
          </a:p>
          <a:p>
            <a:pPr lvl="0"/>
            <a:endParaRPr lang="en-US" altLang="ja-JP" dirty="0" smtClean="0"/>
          </a:p>
        </p:txBody>
      </p:sp>
      <p:sp>
        <p:nvSpPr>
          <p:cNvPr id="23" name="円/楕円 22"/>
          <p:cNvSpPr/>
          <p:nvPr userDrawn="1"/>
        </p:nvSpPr>
        <p:spPr>
          <a:xfrm>
            <a:off x="4487141" y="4749147"/>
            <a:ext cx="180036" cy="240027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grpSp>
        <p:nvGrpSpPr>
          <p:cNvPr id="24" name="グループ化 23"/>
          <p:cNvGrpSpPr/>
          <p:nvPr userDrawn="1"/>
        </p:nvGrpSpPr>
        <p:grpSpPr>
          <a:xfrm>
            <a:off x="4729531" y="4449113"/>
            <a:ext cx="3465685" cy="420047"/>
            <a:chOff x="9458241" y="1768125"/>
            <a:chExt cx="6930769" cy="630070"/>
          </a:xfrm>
        </p:grpSpPr>
        <p:sp>
          <p:nvSpPr>
            <p:cNvPr id="25" name="平行四辺形 24"/>
            <p:cNvSpPr/>
            <p:nvPr userDrawn="1"/>
          </p:nvSpPr>
          <p:spPr>
            <a:xfrm rot="10800000">
              <a:off x="9569958" y="1768125"/>
              <a:ext cx="6819052" cy="630070"/>
            </a:xfrm>
            <a:prstGeom prst="parallelogram">
              <a:avLst>
                <a:gd name="adj" fmla="val 75391"/>
              </a:avLst>
            </a:prstGeom>
            <a:solidFill>
              <a:schemeClr val="bg1">
                <a:lumMod val="95000"/>
              </a:schemeClr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26" name="平行四辺形 25"/>
            <p:cNvSpPr/>
            <p:nvPr userDrawn="1"/>
          </p:nvSpPr>
          <p:spPr>
            <a:xfrm rot="10800000">
              <a:off x="9458241" y="1768125"/>
              <a:ext cx="1395155" cy="630070"/>
            </a:xfrm>
            <a:prstGeom prst="parallelogram">
              <a:avLst>
                <a:gd name="adj" fmla="val 75391"/>
              </a:avLst>
            </a:prstGeom>
            <a:solidFill>
              <a:schemeClr val="accent1"/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</p:grpSp>
      <p:sp>
        <p:nvSpPr>
          <p:cNvPr id="27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5382160" y="4380117"/>
            <a:ext cx="2588012" cy="565983"/>
          </a:xfr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16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8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5359656" y="4869161"/>
            <a:ext cx="2560484" cy="93010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</a:p>
          <a:p>
            <a:pPr lvl="0"/>
            <a:endParaRPr lang="en-US" altLang="ja-JP" dirty="0" smtClean="0"/>
          </a:p>
          <a:p>
            <a:pPr lvl="0"/>
            <a:endParaRPr lang="en-US" altLang="ja-JP" dirty="0" smtClean="0"/>
          </a:p>
        </p:txBody>
      </p:sp>
      <p:sp>
        <p:nvSpPr>
          <p:cNvPr id="33" name="円/楕円 32"/>
          <p:cNvSpPr/>
          <p:nvPr userDrawn="1"/>
        </p:nvSpPr>
        <p:spPr>
          <a:xfrm>
            <a:off x="4357811" y="5889274"/>
            <a:ext cx="427585" cy="570063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34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4279442" y="5966321"/>
            <a:ext cx="585116" cy="415967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1200" spc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0000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907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" presetClass="entr" presetSubtype="1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250"/>
                            </p:stCondLst>
                            <p:childTnLst>
                              <p:par>
                                <p:cTn id="35" presetID="2" presetClass="entr" presetSubtype="1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250"/>
                            </p:stCondLst>
                            <p:childTnLst>
                              <p:par>
                                <p:cTn id="52" presetID="2" presetClass="entr" presetSubtype="1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250"/>
                            </p:stCondLst>
                            <p:childTnLst>
                              <p:par>
                                <p:cTn id="69" presetID="2" presetClass="entr" presetSubtype="1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/>
      <p:bldP spid="14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animBg="1"/>
      <p:bldP spid="21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>
        <p:tmplLst>
          <p:tmpl>
            <p:tnLst>
              <p:par>
                <p:cTn presetID="2" presetClass="entr" presetSubtype="8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animBg="1"/>
      <p:bldP spid="27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animBg="1"/>
      <p:bldP spid="34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円/楕円 42"/>
          <p:cNvSpPr/>
          <p:nvPr userDrawn="1"/>
        </p:nvSpPr>
        <p:spPr>
          <a:xfrm>
            <a:off x="469941" y="1192422"/>
            <a:ext cx="3286648" cy="4381817"/>
          </a:xfrm>
          <a:prstGeom prst="ellipse">
            <a:avLst/>
          </a:prstGeom>
          <a:gradFill>
            <a:gsLst>
              <a:gs pos="100000">
                <a:schemeClr val="accent1">
                  <a:tint val="66000"/>
                  <a:satMod val="160000"/>
                  <a:alpha val="15000"/>
                </a:schemeClr>
              </a:gs>
              <a:gs pos="50000">
                <a:schemeClr val="accent1">
                  <a:tint val="44500"/>
                  <a:satMod val="160000"/>
                  <a:alpha val="14000"/>
                </a:schemeClr>
              </a:gs>
              <a:gs pos="0">
                <a:schemeClr val="bg1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schemeClr val="tx1"/>
              </a:solidFill>
            </a:endParaRPr>
          </a:p>
        </p:txBody>
      </p:sp>
      <p:sp>
        <p:nvSpPr>
          <p:cNvPr id="44" name="円/楕円 43"/>
          <p:cNvSpPr/>
          <p:nvPr userDrawn="1"/>
        </p:nvSpPr>
        <p:spPr>
          <a:xfrm>
            <a:off x="969721" y="1858737"/>
            <a:ext cx="2287089" cy="3049187"/>
          </a:xfrm>
          <a:prstGeom prst="ellipse">
            <a:avLst/>
          </a:prstGeom>
          <a:gradFill>
            <a:gsLst>
              <a:gs pos="100000">
                <a:schemeClr val="accent1">
                  <a:tint val="66000"/>
                  <a:satMod val="160000"/>
                  <a:alpha val="38000"/>
                </a:schemeClr>
              </a:gs>
              <a:gs pos="42000">
                <a:schemeClr val="accent1">
                  <a:tint val="44500"/>
                  <a:satMod val="160000"/>
                  <a:alpha val="24000"/>
                </a:schemeClr>
              </a:gs>
              <a:gs pos="0">
                <a:schemeClr val="bg1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>
              <a:solidFill>
                <a:schemeClr val="tx1"/>
              </a:solidFill>
            </a:endParaRPr>
          </a:p>
        </p:txBody>
      </p:sp>
      <p:sp>
        <p:nvSpPr>
          <p:cNvPr id="55" name="アーチ 54"/>
          <p:cNvSpPr/>
          <p:nvPr userDrawn="1"/>
        </p:nvSpPr>
        <p:spPr>
          <a:xfrm rot="4322625">
            <a:off x="3782" y="1801143"/>
            <a:ext cx="4355068" cy="3188630"/>
          </a:xfrm>
          <a:prstGeom prst="blockArc">
            <a:avLst>
              <a:gd name="adj1" fmla="val 12892196"/>
              <a:gd name="adj2" fmla="val 12320"/>
              <a:gd name="adj3" fmla="val 887"/>
            </a:avLst>
          </a:prstGeom>
          <a:solidFill>
            <a:schemeClr val="accent1">
              <a:lumMod val="40000"/>
              <a:lumOff val="6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 dirty="0">
              <a:solidFill>
                <a:schemeClr val="tx1"/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タイトル 1"/>
          <p:cNvSpPr>
            <a:spLocks noGrp="1"/>
          </p:cNvSpPr>
          <p:nvPr userDrawn="1">
            <p:ph type="title" hasCustomPrompt="1"/>
          </p:nvPr>
        </p:nvSpPr>
        <p:spPr>
          <a:xfrm>
            <a:off x="566207" y="1568794"/>
            <a:ext cx="3240641" cy="1770197"/>
          </a:xfrm>
          <a:prstGeom prst="rect">
            <a:avLst/>
          </a:prstGeom>
        </p:spPr>
        <p:txBody>
          <a:bodyPr anchor="b"/>
          <a:lstStyle>
            <a:lvl1pPr algn="ctr">
              <a:defRPr sz="2700" spc="750" baseline="0"/>
            </a:lvl1pPr>
          </a:lstStyle>
          <a:p>
            <a:r>
              <a:rPr lang="en-US" altLang="ja-JP" dirty="0" smtClean="0"/>
              <a:t>WORD</a:t>
            </a:r>
            <a:endParaRPr kumimoji="1" lang="ja-JP" altLang="en-US" dirty="0"/>
          </a:p>
        </p:txBody>
      </p:sp>
      <p:sp>
        <p:nvSpPr>
          <p:cNvPr id="10" name="円/楕円 9"/>
          <p:cNvSpPr/>
          <p:nvPr userDrawn="1"/>
        </p:nvSpPr>
        <p:spPr>
          <a:xfrm>
            <a:off x="3671821" y="3308987"/>
            <a:ext cx="180036" cy="240027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1" name="円/楕円 10"/>
          <p:cNvSpPr/>
          <p:nvPr userDrawn="1"/>
        </p:nvSpPr>
        <p:spPr>
          <a:xfrm>
            <a:off x="3366075" y="1988840"/>
            <a:ext cx="180036" cy="240027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2" name="円/楕円 11"/>
          <p:cNvSpPr/>
          <p:nvPr userDrawn="1"/>
        </p:nvSpPr>
        <p:spPr>
          <a:xfrm>
            <a:off x="2569103" y="1223755"/>
            <a:ext cx="180036" cy="240027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3" name="円/楕円 12"/>
          <p:cNvSpPr/>
          <p:nvPr userDrawn="1"/>
        </p:nvSpPr>
        <p:spPr>
          <a:xfrm>
            <a:off x="3366075" y="4553398"/>
            <a:ext cx="180036" cy="240027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4" name="円/楕円 13"/>
          <p:cNvSpPr/>
          <p:nvPr userDrawn="1"/>
        </p:nvSpPr>
        <p:spPr>
          <a:xfrm>
            <a:off x="2569103" y="5334211"/>
            <a:ext cx="180036" cy="240027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cxnSp>
        <p:nvCxnSpPr>
          <p:cNvPr id="6" name="直線コネクタ 5"/>
          <p:cNvCxnSpPr>
            <a:stCxn id="12" idx="6"/>
          </p:cNvCxnSpPr>
          <p:nvPr userDrawn="1"/>
        </p:nvCxnSpPr>
        <p:spPr>
          <a:xfrm>
            <a:off x="2749139" y="1343768"/>
            <a:ext cx="1935383" cy="0"/>
          </a:xfrm>
          <a:prstGeom prst="line">
            <a:avLst/>
          </a:prstGeom>
          <a:ln w="12700">
            <a:solidFill>
              <a:schemeClr val="accent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/>
          <p:cNvCxnSpPr>
            <a:stCxn id="11" idx="6"/>
          </p:cNvCxnSpPr>
          <p:nvPr userDrawn="1"/>
        </p:nvCxnSpPr>
        <p:spPr>
          <a:xfrm>
            <a:off x="3546111" y="2108853"/>
            <a:ext cx="1250934" cy="0"/>
          </a:xfrm>
          <a:prstGeom prst="line">
            <a:avLst/>
          </a:prstGeom>
          <a:ln w="12700">
            <a:solidFill>
              <a:schemeClr val="accent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/>
          <p:cNvCxnSpPr>
            <a:stCxn id="10" idx="6"/>
          </p:cNvCxnSpPr>
          <p:nvPr userDrawn="1"/>
        </p:nvCxnSpPr>
        <p:spPr>
          <a:xfrm>
            <a:off x="3851858" y="3429000"/>
            <a:ext cx="905191" cy="0"/>
          </a:xfrm>
          <a:prstGeom prst="line">
            <a:avLst/>
          </a:prstGeom>
          <a:ln w="12700">
            <a:solidFill>
              <a:schemeClr val="accent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/>
          <p:cNvCxnSpPr>
            <a:stCxn id="13" idx="6"/>
          </p:cNvCxnSpPr>
          <p:nvPr userDrawn="1"/>
        </p:nvCxnSpPr>
        <p:spPr>
          <a:xfrm>
            <a:off x="3546111" y="4673411"/>
            <a:ext cx="1210938" cy="0"/>
          </a:xfrm>
          <a:prstGeom prst="line">
            <a:avLst/>
          </a:prstGeom>
          <a:ln w="12700">
            <a:solidFill>
              <a:schemeClr val="accent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/>
          <p:cNvCxnSpPr/>
          <p:nvPr userDrawn="1"/>
        </p:nvCxnSpPr>
        <p:spPr>
          <a:xfrm>
            <a:off x="2659121" y="5454225"/>
            <a:ext cx="2097927" cy="0"/>
          </a:xfrm>
          <a:prstGeom prst="line">
            <a:avLst/>
          </a:prstGeom>
          <a:ln w="12700">
            <a:solidFill>
              <a:schemeClr val="accent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円/楕円 1"/>
          <p:cNvSpPr/>
          <p:nvPr userDrawn="1"/>
        </p:nvSpPr>
        <p:spPr>
          <a:xfrm>
            <a:off x="4571603" y="3008954"/>
            <a:ext cx="630125" cy="840093"/>
          </a:xfrm>
          <a:prstGeom prst="ellips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5" name="円/楕円 14"/>
          <p:cNvSpPr/>
          <p:nvPr userDrawn="1"/>
        </p:nvSpPr>
        <p:spPr>
          <a:xfrm>
            <a:off x="4571603" y="788707"/>
            <a:ext cx="630125" cy="840093"/>
          </a:xfrm>
          <a:prstGeom prst="ellips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6" name="円/楕円 15"/>
          <p:cNvSpPr/>
          <p:nvPr userDrawn="1"/>
        </p:nvSpPr>
        <p:spPr>
          <a:xfrm>
            <a:off x="4571603" y="1898830"/>
            <a:ext cx="630125" cy="840093"/>
          </a:xfrm>
          <a:prstGeom prst="ellips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7" name="円/楕円 16"/>
          <p:cNvSpPr/>
          <p:nvPr userDrawn="1"/>
        </p:nvSpPr>
        <p:spPr>
          <a:xfrm>
            <a:off x="4571603" y="5229200"/>
            <a:ext cx="630125" cy="840093"/>
          </a:xfrm>
          <a:prstGeom prst="ellips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8" name="円/楕円 17"/>
          <p:cNvSpPr/>
          <p:nvPr userDrawn="1"/>
        </p:nvSpPr>
        <p:spPr>
          <a:xfrm>
            <a:off x="4571603" y="4119077"/>
            <a:ext cx="630125" cy="840093"/>
          </a:xfrm>
          <a:prstGeom prst="ellips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33" name="図プレースホルダー 7"/>
          <p:cNvSpPr>
            <a:spLocks noGrp="1"/>
          </p:cNvSpPr>
          <p:nvPr userDrawn="1">
            <p:ph type="pic" sz="quarter" idx="16" hasCustomPrompt="1"/>
          </p:nvPr>
        </p:nvSpPr>
        <p:spPr>
          <a:xfrm>
            <a:off x="4732624" y="1003382"/>
            <a:ext cx="308084" cy="410743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34" name="図プレースホルダー 7"/>
          <p:cNvSpPr>
            <a:spLocks noGrp="1"/>
          </p:cNvSpPr>
          <p:nvPr userDrawn="1">
            <p:ph type="pic" sz="quarter" idx="17" hasCustomPrompt="1"/>
          </p:nvPr>
        </p:nvSpPr>
        <p:spPr>
          <a:xfrm>
            <a:off x="4732624" y="2108853"/>
            <a:ext cx="308084" cy="410743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35" name="図プレースホルダー 7"/>
          <p:cNvSpPr>
            <a:spLocks noGrp="1"/>
          </p:cNvSpPr>
          <p:nvPr userDrawn="1">
            <p:ph type="pic" sz="quarter" idx="18" hasCustomPrompt="1"/>
          </p:nvPr>
        </p:nvSpPr>
        <p:spPr>
          <a:xfrm>
            <a:off x="4732624" y="3193625"/>
            <a:ext cx="308084" cy="410743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36" name="図プレースホルダー 7"/>
          <p:cNvSpPr>
            <a:spLocks noGrp="1"/>
          </p:cNvSpPr>
          <p:nvPr userDrawn="1">
            <p:ph type="pic" sz="quarter" idx="19" hasCustomPrompt="1"/>
          </p:nvPr>
        </p:nvSpPr>
        <p:spPr>
          <a:xfrm>
            <a:off x="4732624" y="4333752"/>
            <a:ext cx="308084" cy="410743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37" name="図プレースホルダー 7"/>
          <p:cNvSpPr>
            <a:spLocks noGrp="1"/>
          </p:cNvSpPr>
          <p:nvPr userDrawn="1">
            <p:ph type="pic" sz="quarter" idx="20" hasCustomPrompt="1"/>
          </p:nvPr>
        </p:nvSpPr>
        <p:spPr>
          <a:xfrm>
            <a:off x="4732624" y="5443875"/>
            <a:ext cx="308084" cy="410743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38" name="テキスト プレースホルダー 11"/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5269638" y="710324"/>
            <a:ext cx="3060606" cy="565983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16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9" name="テキスト プレースホルダー 11"/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5269638" y="1190377"/>
            <a:ext cx="3510695" cy="39004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40" name="テキスト プレースホルダー 11"/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269638" y="1820448"/>
            <a:ext cx="3060606" cy="565983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16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41" name="テキスト プレースホルダー 11"/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5269638" y="2300501"/>
            <a:ext cx="3510695" cy="39004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46" name="テキスト プレースホルダー 11"/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269638" y="2930015"/>
            <a:ext cx="3060606" cy="565983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16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47" name="テキスト プレースホルダー 11"/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5269638" y="3410067"/>
            <a:ext cx="3510695" cy="39004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48" name="テキスト プレースホルダー 11"/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269638" y="4048375"/>
            <a:ext cx="3060606" cy="565983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16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49" name="テキスト プレースホルダー 11"/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5269638" y="4528428"/>
            <a:ext cx="3510695" cy="39004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52" name="テキスト プレースホルダー 11"/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5269638" y="5144971"/>
            <a:ext cx="3060606" cy="565983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16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53" name="テキスト プレースホルダー 11"/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5269638" y="5625024"/>
            <a:ext cx="3510695" cy="39004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54" name="テキスト プレースホルダー 11"/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678730" y="3444504"/>
            <a:ext cx="2867381" cy="1124623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</a:p>
          <a:p>
            <a:pPr lvl="0"/>
            <a:endParaRPr lang="en-US" altLang="ja-JP" dirty="0" smtClean="0"/>
          </a:p>
          <a:p>
            <a:pPr lvl="0"/>
            <a:endParaRPr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618951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8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8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8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48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55" grpId="0" animBg="1"/>
      <p:bldP spid="9" grpId="0"/>
      <p:bldP spid="10" grpId="0" animBg="1"/>
      <p:bldP spid="11" grpId="0" animBg="1"/>
      <p:bldP spid="12" grpId="0" animBg="1"/>
      <p:bldP spid="13" grpId="0" animBg="1"/>
      <p:bldP spid="14" grpId="0" animBg="1"/>
      <p:bldP spid="2" grpId="0" animBg="1"/>
      <p:bldP spid="15" grpId="0" animBg="1"/>
      <p:bldP spid="16" grpId="0" animBg="1"/>
      <p:bldP spid="17" grpId="0" animBg="1"/>
      <p:bldP spid="18" grpId="0" animBg="1"/>
      <p:bldP spid="33" grpId="0"/>
      <p:bldP spid="34" grpId="0"/>
      <p:bldP spid="35" grpId="0"/>
      <p:bldP spid="36" grpId="0"/>
      <p:bldP spid="37" grpId="0"/>
      <p:bldP spid="38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6" grpId="0">
        <p:tmplLst>
          <p:tmpl>
            <p:tnLst>
              <p:par>
                <p:cTn presetID="2" presetClass="entr" presetSubtype="2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7" grpId="0">
        <p:tmplLst>
          <p:tmpl>
            <p:tnLst>
              <p:par>
                <p:cTn presetID="2" presetClass="entr" presetSubtype="2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2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3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4" grpId="0">
        <p:tmplLst>
          <p:tmpl>
            <p:tnLst>
              <p:par>
                <p:cTn presetID="10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/>
          <p:cNvSpPr/>
          <p:nvPr userDrawn="1"/>
        </p:nvSpPr>
        <p:spPr>
          <a:xfrm rot="151728">
            <a:off x="5261122" y="2269106"/>
            <a:ext cx="403796" cy="1926477"/>
          </a:xfrm>
          <a:custGeom>
            <a:avLst/>
            <a:gdLst/>
            <a:ahLst/>
            <a:cxnLst/>
            <a:rect l="l" t="t" r="r" b="b"/>
            <a:pathLst>
              <a:path w="807522" h="2889715">
                <a:moveTo>
                  <a:pt x="0" y="0"/>
                </a:moveTo>
                <a:lnTo>
                  <a:pt x="716529" y="829386"/>
                </a:lnTo>
                <a:lnTo>
                  <a:pt x="807522" y="2889715"/>
                </a:lnTo>
                <a:lnTo>
                  <a:pt x="0" y="1956432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8" name="正方形/長方形 7"/>
          <p:cNvSpPr/>
          <p:nvPr userDrawn="1"/>
        </p:nvSpPr>
        <p:spPr>
          <a:xfrm rot="257370">
            <a:off x="2592855" y="3913279"/>
            <a:ext cx="367834" cy="1795635"/>
          </a:xfrm>
          <a:custGeom>
            <a:avLst/>
            <a:gdLst/>
            <a:ahLst/>
            <a:cxnLst/>
            <a:rect l="l" t="t" r="r" b="b"/>
            <a:pathLst>
              <a:path w="735604" h="2693452">
                <a:moveTo>
                  <a:pt x="1" y="0"/>
                </a:moveTo>
                <a:lnTo>
                  <a:pt x="581518" y="639162"/>
                </a:lnTo>
                <a:lnTo>
                  <a:pt x="735604" y="2693452"/>
                </a:lnTo>
                <a:lnTo>
                  <a:pt x="0" y="1884931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上矢印 4"/>
          <p:cNvSpPr/>
          <p:nvPr userDrawn="1"/>
        </p:nvSpPr>
        <p:spPr>
          <a:xfrm rot="3102645">
            <a:off x="5862429" y="987708"/>
            <a:ext cx="1651978" cy="3178805"/>
          </a:xfrm>
          <a:prstGeom prst="upArrow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6" name="二等辺三角形 5"/>
          <p:cNvSpPr/>
          <p:nvPr userDrawn="1"/>
        </p:nvSpPr>
        <p:spPr>
          <a:xfrm rot="13925698">
            <a:off x="1479996" y="3889105"/>
            <a:ext cx="582709" cy="2561360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7" name="正方形/長方形 6"/>
          <p:cNvSpPr/>
          <p:nvPr userDrawn="1"/>
        </p:nvSpPr>
        <p:spPr>
          <a:xfrm rot="19289162">
            <a:off x="2357027" y="3624833"/>
            <a:ext cx="3484674" cy="7286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8" name="円/楕円 17"/>
          <p:cNvSpPr/>
          <p:nvPr userDrawn="1"/>
        </p:nvSpPr>
        <p:spPr>
          <a:xfrm>
            <a:off x="2129013" y="4103401"/>
            <a:ext cx="413987" cy="551935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en-US" altLang="ja-JP" sz="1200" dirty="0" smtClean="0"/>
              <a:t>1</a:t>
            </a:r>
            <a:endParaRPr kumimoji="1" lang="ja-JP" altLang="en-US" sz="1200" dirty="0"/>
          </a:p>
        </p:txBody>
      </p:sp>
      <p:sp>
        <p:nvSpPr>
          <p:cNvPr id="19" name="円/楕円 18"/>
          <p:cNvSpPr/>
          <p:nvPr userDrawn="1"/>
        </p:nvSpPr>
        <p:spPr>
          <a:xfrm>
            <a:off x="3685377" y="4214803"/>
            <a:ext cx="413987" cy="551935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en-US" altLang="ja-JP" sz="1200" dirty="0" smtClean="0"/>
              <a:t>2</a:t>
            </a:r>
            <a:endParaRPr kumimoji="1" lang="ja-JP" altLang="en-US" sz="1200" dirty="0"/>
          </a:p>
        </p:txBody>
      </p:sp>
      <p:sp>
        <p:nvSpPr>
          <p:cNvPr id="20" name="円/楕円 19"/>
          <p:cNvSpPr/>
          <p:nvPr userDrawn="1"/>
        </p:nvSpPr>
        <p:spPr>
          <a:xfrm>
            <a:off x="4778331" y="2456973"/>
            <a:ext cx="413987" cy="551935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en-US" altLang="ja-JP" sz="1200" dirty="0" smtClean="0"/>
              <a:t>3</a:t>
            </a:r>
            <a:endParaRPr kumimoji="1" lang="ja-JP" altLang="en-US" sz="1200" dirty="0"/>
          </a:p>
        </p:txBody>
      </p:sp>
      <p:sp>
        <p:nvSpPr>
          <p:cNvPr id="21" name="円/楕円 20"/>
          <p:cNvSpPr/>
          <p:nvPr userDrawn="1"/>
        </p:nvSpPr>
        <p:spPr>
          <a:xfrm>
            <a:off x="6688418" y="2405516"/>
            <a:ext cx="413987" cy="551935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kumimoji="1" lang="en-US" altLang="ja-JP" sz="1200" dirty="0" smtClean="0"/>
              <a:t>4</a:t>
            </a:r>
            <a:endParaRPr kumimoji="1" lang="ja-JP" altLang="en-US" sz="1200" dirty="0"/>
          </a:p>
        </p:txBody>
      </p:sp>
      <p:sp>
        <p:nvSpPr>
          <p:cNvPr id="22" name="テキスト プレースホルダー 11"/>
          <p:cNvSpPr>
            <a:spLocks noGrp="1"/>
          </p:cNvSpPr>
          <p:nvPr>
            <p:ph type="body" sz="quarter" idx="18" hasCustomPrompt="1"/>
          </p:nvPr>
        </p:nvSpPr>
        <p:spPr>
          <a:xfrm>
            <a:off x="232868" y="3035200"/>
            <a:ext cx="2156200" cy="1083877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3" name="テキスト プレースホルダー 11"/>
          <p:cNvSpPr>
            <a:spLocks noGrp="1"/>
          </p:cNvSpPr>
          <p:nvPr>
            <p:ph type="body" sz="quarter" idx="19" hasCustomPrompt="1"/>
          </p:nvPr>
        </p:nvSpPr>
        <p:spPr>
          <a:xfrm>
            <a:off x="232868" y="2674361"/>
            <a:ext cx="2156200" cy="430015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12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4" name="テキスト プレースホルダー 11"/>
          <p:cNvSpPr>
            <a:spLocks noGrp="1"/>
          </p:cNvSpPr>
          <p:nvPr>
            <p:ph type="body" sz="quarter" idx="20" hasCustomPrompt="1"/>
          </p:nvPr>
        </p:nvSpPr>
        <p:spPr>
          <a:xfrm>
            <a:off x="4166920" y="4740208"/>
            <a:ext cx="2156200" cy="1083877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5" name="テキスト プレースホルダー 11"/>
          <p:cNvSpPr>
            <a:spLocks noGrp="1"/>
          </p:cNvSpPr>
          <p:nvPr>
            <p:ph type="body" sz="quarter" idx="21" hasCustomPrompt="1"/>
          </p:nvPr>
        </p:nvSpPr>
        <p:spPr>
          <a:xfrm>
            <a:off x="4166920" y="4379368"/>
            <a:ext cx="2156200" cy="430015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12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6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4324451" y="1089540"/>
            <a:ext cx="2156200" cy="1083877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7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4324451" y="728701"/>
            <a:ext cx="2156200" cy="430015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12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8" name="テキスト プレースホルダー 11"/>
          <p:cNvSpPr>
            <a:spLocks noGrp="1"/>
          </p:cNvSpPr>
          <p:nvPr>
            <p:ph type="body" sz="quarter" idx="24" hasCustomPrompt="1"/>
          </p:nvPr>
        </p:nvSpPr>
        <p:spPr>
          <a:xfrm>
            <a:off x="6759159" y="3429800"/>
            <a:ext cx="2156200" cy="1083877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9" name="テキスト プレースホルダー 11"/>
          <p:cNvSpPr>
            <a:spLocks noGrp="1"/>
          </p:cNvSpPr>
          <p:nvPr>
            <p:ph type="body" sz="quarter" idx="25" hasCustomPrompt="1"/>
          </p:nvPr>
        </p:nvSpPr>
        <p:spPr>
          <a:xfrm>
            <a:off x="6759159" y="3068961"/>
            <a:ext cx="2156200" cy="430015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12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cxnSp>
        <p:nvCxnSpPr>
          <p:cNvPr id="35" name="直線コネクタ 34"/>
          <p:cNvCxnSpPr/>
          <p:nvPr userDrawn="1"/>
        </p:nvCxnSpPr>
        <p:spPr>
          <a:xfrm flipH="1">
            <a:off x="3597" y="1860785"/>
            <a:ext cx="4006519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テキスト プレースホルダー 11"/>
          <p:cNvSpPr>
            <a:spLocks noGrp="1"/>
          </p:cNvSpPr>
          <p:nvPr>
            <p:ph type="body" sz="quarter" idx="14" hasCustomPrompt="1"/>
          </p:nvPr>
        </p:nvSpPr>
        <p:spPr>
          <a:xfrm>
            <a:off x="293310" y="385356"/>
            <a:ext cx="3015597" cy="147542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700" spc="3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3143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5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5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8" grpId="0" animBg="1"/>
      <p:bldP spid="5" grpId="0" animBg="1"/>
      <p:bldP spid="6" grpId="0" animBg="1"/>
      <p:bldP spid="7" grpId="0" animBg="1"/>
      <p:bldP spid="18" grpId="0" animBg="1"/>
      <p:bldP spid="19" grpId="0" animBg="1"/>
      <p:bldP spid="20" grpId="0" animBg="1"/>
      <p:bldP spid="21" grpId="0" animBg="1"/>
      <p:bldP spid="22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>
        <p:tmplLst>
          <p:tmpl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4707027" y="6394245"/>
            <a:ext cx="3888769" cy="365125"/>
          </a:xfrm>
        </p:spPr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8686719" y="6394245"/>
            <a:ext cx="453685" cy="365125"/>
          </a:xfrm>
        </p:spPr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フローチャート: データ 19"/>
          <p:cNvSpPr/>
          <p:nvPr userDrawn="1"/>
        </p:nvSpPr>
        <p:spPr>
          <a:xfrm>
            <a:off x="1712185" y="1778816"/>
            <a:ext cx="2741707" cy="361534"/>
          </a:xfrm>
          <a:prstGeom prst="flowChartInputOutput">
            <a:avLst/>
          </a:prstGeom>
          <a:solidFill>
            <a:schemeClr val="bg2">
              <a:lumMod val="9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7" name="平行四辺形 6"/>
          <p:cNvSpPr/>
          <p:nvPr userDrawn="1"/>
        </p:nvSpPr>
        <p:spPr>
          <a:xfrm flipH="1">
            <a:off x="202681" y="728700"/>
            <a:ext cx="4244333" cy="1050117"/>
          </a:xfrm>
          <a:prstGeom prst="parallelogram">
            <a:avLst>
              <a:gd name="adj" fmla="val 45396"/>
            </a:avLst>
          </a:pr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26" name="平行四辺形 25"/>
          <p:cNvSpPr/>
          <p:nvPr userDrawn="1"/>
        </p:nvSpPr>
        <p:spPr>
          <a:xfrm flipH="1">
            <a:off x="1719488" y="2140350"/>
            <a:ext cx="4244333" cy="1050117"/>
          </a:xfrm>
          <a:prstGeom prst="parallelogram">
            <a:avLst>
              <a:gd name="adj" fmla="val 45396"/>
            </a:avLst>
          </a:pr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27" name="フローチャート: データ 26"/>
          <p:cNvSpPr/>
          <p:nvPr userDrawn="1"/>
        </p:nvSpPr>
        <p:spPr>
          <a:xfrm>
            <a:off x="3222114" y="3190467"/>
            <a:ext cx="2741707" cy="361534"/>
          </a:xfrm>
          <a:prstGeom prst="flowChartInputOutput">
            <a:avLst/>
          </a:prstGeom>
          <a:solidFill>
            <a:schemeClr val="bg2">
              <a:lumMod val="9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28" name="平行四辺形 27"/>
          <p:cNvSpPr/>
          <p:nvPr userDrawn="1"/>
        </p:nvSpPr>
        <p:spPr>
          <a:xfrm flipH="1">
            <a:off x="3233252" y="3552001"/>
            <a:ext cx="4244333" cy="1050117"/>
          </a:xfrm>
          <a:prstGeom prst="parallelogram">
            <a:avLst>
              <a:gd name="adj" fmla="val 45396"/>
            </a:avLst>
          </a:pr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29" name="フローチャート: データ 28"/>
          <p:cNvSpPr/>
          <p:nvPr userDrawn="1"/>
        </p:nvSpPr>
        <p:spPr>
          <a:xfrm>
            <a:off x="4735878" y="4602118"/>
            <a:ext cx="2741707" cy="361534"/>
          </a:xfrm>
          <a:prstGeom prst="flowChartInputOutput">
            <a:avLst/>
          </a:prstGeom>
          <a:solidFill>
            <a:schemeClr val="bg2">
              <a:lumMod val="9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30" name="平行四辺形 29"/>
          <p:cNvSpPr/>
          <p:nvPr userDrawn="1"/>
        </p:nvSpPr>
        <p:spPr>
          <a:xfrm flipH="1">
            <a:off x="4738539" y="4963652"/>
            <a:ext cx="4244333" cy="1050117"/>
          </a:xfrm>
          <a:prstGeom prst="parallelogram">
            <a:avLst>
              <a:gd name="adj" fmla="val 45396"/>
            </a:avLst>
          </a:pr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31" name="平行四辺形 30"/>
          <p:cNvSpPr/>
          <p:nvPr userDrawn="1"/>
        </p:nvSpPr>
        <p:spPr>
          <a:xfrm flipH="1">
            <a:off x="202681" y="728700"/>
            <a:ext cx="1012701" cy="1050117"/>
          </a:xfrm>
          <a:prstGeom prst="parallelogram">
            <a:avLst>
              <a:gd name="adj" fmla="val 45396"/>
            </a:avLst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32" name="平行四辺形 31"/>
          <p:cNvSpPr/>
          <p:nvPr userDrawn="1"/>
        </p:nvSpPr>
        <p:spPr>
          <a:xfrm flipH="1">
            <a:off x="1719488" y="2140350"/>
            <a:ext cx="1012701" cy="1050117"/>
          </a:xfrm>
          <a:prstGeom prst="parallelogram">
            <a:avLst>
              <a:gd name="adj" fmla="val 45396"/>
            </a:avLst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33" name="平行四辺形 32"/>
          <p:cNvSpPr/>
          <p:nvPr userDrawn="1"/>
        </p:nvSpPr>
        <p:spPr>
          <a:xfrm flipH="1">
            <a:off x="3233252" y="3552000"/>
            <a:ext cx="1012701" cy="1050117"/>
          </a:xfrm>
          <a:prstGeom prst="parallelogram">
            <a:avLst>
              <a:gd name="adj" fmla="val 45396"/>
            </a:avLst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34" name="平行四辺形 33"/>
          <p:cNvSpPr/>
          <p:nvPr userDrawn="1"/>
        </p:nvSpPr>
        <p:spPr>
          <a:xfrm flipH="1">
            <a:off x="4735878" y="4963651"/>
            <a:ext cx="1012701" cy="1050117"/>
          </a:xfrm>
          <a:prstGeom prst="parallelogram">
            <a:avLst>
              <a:gd name="adj" fmla="val 45396"/>
            </a:avLst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35" name="テキスト プレースホルダー 11"/>
          <p:cNvSpPr>
            <a:spLocks noGrp="1"/>
          </p:cNvSpPr>
          <p:nvPr>
            <p:ph type="body" sz="quarter" idx="24" hasCustomPrompt="1"/>
          </p:nvPr>
        </p:nvSpPr>
        <p:spPr>
          <a:xfrm>
            <a:off x="480142" y="846274"/>
            <a:ext cx="442681" cy="810090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400" spc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0</a:t>
            </a:r>
            <a:endParaRPr lang="en-US" dirty="0"/>
          </a:p>
        </p:txBody>
      </p:sp>
      <p:sp>
        <p:nvSpPr>
          <p:cNvPr id="36" name="テキスト プレースホルダー 11"/>
          <p:cNvSpPr>
            <a:spLocks noGrp="1"/>
          </p:cNvSpPr>
          <p:nvPr>
            <p:ph type="body" sz="quarter" idx="25" hasCustomPrompt="1"/>
          </p:nvPr>
        </p:nvSpPr>
        <p:spPr>
          <a:xfrm>
            <a:off x="2004498" y="2255882"/>
            <a:ext cx="442681" cy="810090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400" spc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0</a:t>
            </a:r>
            <a:endParaRPr lang="en-US" dirty="0"/>
          </a:p>
        </p:txBody>
      </p:sp>
      <p:sp>
        <p:nvSpPr>
          <p:cNvPr id="37" name="テキスト プレースホルダー 11"/>
          <p:cNvSpPr>
            <a:spLocks noGrp="1"/>
          </p:cNvSpPr>
          <p:nvPr>
            <p:ph type="body" sz="quarter" idx="26" hasCustomPrompt="1"/>
          </p:nvPr>
        </p:nvSpPr>
        <p:spPr>
          <a:xfrm>
            <a:off x="3518262" y="3667534"/>
            <a:ext cx="442681" cy="810090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400" spc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0</a:t>
            </a:r>
            <a:endParaRPr lang="en-US" dirty="0"/>
          </a:p>
        </p:txBody>
      </p:sp>
      <p:sp>
        <p:nvSpPr>
          <p:cNvPr id="38" name="テキスト プレースホルダー 11"/>
          <p:cNvSpPr>
            <a:spLocks noGrp="1"/>
          </p:cNvSpPr>
          <p:nvPr>
            <p:ph type="body" sz="quarter" idx="27" hasCustomPrompt="1"/>
          </p:nvPr>
        </p:nvSpPr>
        <p:spPr>
          <a:xfrm>
            <a:off x="5020888" y="5079184"/>
            <a:ext cx="442681" cy="810090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defRPr sz="2400" spc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0</a:t>
            </a:r>
            <a:endParaRPr lang="en-US" dirty="0"/>
          </a:p>
        </p:txBody>
      </p:sp>
      <p:sp>
        <p:nvSpPr>
          <p:cNvPr id="39" name="テキスト プレースホルダー 11"/>
          <p:cNvSpPr>
            <a:spLocks noGrp="1"/>
          </p:cNvSpPr>
          <p:nvPr>
            <p:ph type="body" sz="quarter" idx="28" hasCustomPrompt="1"/>
          </p:nvPr>
        </p:nvSpPr>
        <p:spPr>
          <a:xfrm>
            <a:off x="1083809" y="668293"/>
            <a:ext cx="3060606" cy="565983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18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40" name="テキスト プレースホルダー 11"/>
          <p:cNvSpPr>
            <a:spLocks noGrp="1"/>
          </p:cNvSpPr>
          <p:nvPr>
            <p:ph type="body" sz="quarter" idx="29" hasCustomPrompt="1"/>
          </p:nvPr>
        </p:nvSpPr>
        <p:spPr>
          <a:xfrm>
            <a:off x="1219331" y="1148748"/>
            <a:ext cx="2986745" cy="630069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41" name="テキスト プレースホルダー 11"/>
          <p:cNvSpPr>
            <a:spLocks noGrp="1"/>
          </p:cNvSpPr>
          <p:nvPr>
            <p:ph type="body" sz="quarter" idx="30" hasCustomPrompt="1"/>
          </p:nvPr>
        </p:nvSpPr>
        <p:spPr>
          <a:xfrm>
            <a:off x="2610163" y="2079943"/>
            <a:ext cx="3060606" cy="565983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18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42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2745685" y="2560398"/>
            <a:ext cx="2986745" cy="630069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43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4103793" y="3491594"/>
            <a:ext cx="3060606" cy="565983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18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44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4239315" y="3972049"/>
            <a:ext cx="2986745" cy="630069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45" name="テキスト プレースホルダー 11"/>
          <p:cNvSpPr>
            <a:spLocks noGrp="1"/>
          </p:cNvSpPr>
          <p:nvPr>
            <p:ph type="body" sz="quarter" idx="34" hasCustomPrompt="1"/>
          </p:nvPr>
        </p:nvSpPr>
        <p:spPr>
          <a:xfrm>
            <a:off x="5613057" y="4903244"/>
            <a:ext cx="3060606" cy="565983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18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46" name="テキスト プレースホルダー 11"/>
          <p:cNvSpPr>
            <a:spLocks noGrp="1"/>
          </p:cNvSpPr>
          <p:nvPr>
            <p:ph type="body" sz="quarter" idx="35" hasCustomPrompt="1"/>
          </p:nvPr>
        </p:nvSpPr>
        <p:spPr>
          <a:xfrm>
            <a:off x="5748579" y="5383699"/>
            <a:ext cx="2986745" cy="630069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47" name="テキスト プレースホルダー 11"/>
          <p:cNvSpPr>
            <a:spLocks noGrp="1"/>
          </p:cNvSpPr>
          <p:nvPr>
            <p:ph type="body" sz="quarter" idx="14" hasCustomPrompt="1"/>
          </p:nvPr>
        </p:nvSpPr>
        <p:spPr>
          <a:xfrm>
            <a:off x="315062" y="3781168"/>
            <a:ext cx="3044380" cy="1393746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2700" spc="75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</a:p>
        </p:txBody>
      </p:sp>
      <p:sp>
        <p:nvSpPr>
          <p:cNvPr id="48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315062" y="5199197"/>
            <a:ext cx="3829353" cy="1050117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cxnSp>
        <p:nvCxnSpPr>
          <p:cNvPr id="49" name="直線コネクタ 48"/>
          <p:cNvCxnSpPr/>
          <p:nvPr userDrawn="1"/>
        </p:nvCxnSpPr>
        <p:spPr>
          <a:xfrm>
            <a:off x="0" y="5139190"/>
            <a:ext cx="414441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6950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"/>
                            </p:stCondLst>
                            <p:childTnLst>
                              <p:par>
                                <p:cTn id="1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5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5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50"/>
                            </p:stCondLst>
                            <p:childTnLst>
                              <p:par>
                                <p:cTn id="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5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050"/>
                            </p:stCondLst>
                            <p:childTnLst>
                              <p:par>
                                <p:cTn id="7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55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7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>
        <p:tmplLst>
          <p:tmpl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0">
        <p:tmplLst>
          <p:tmpl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0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7" grpId="0">
        <p:tmplLst>
          <p:tmpl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>
        <p:tmplLst>
          <p:tmpl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平行四辺形 5"/>
          <p:cNvSpPr/>
          <p:nvPr userDrawn="1"/>
        </p:nvSpPr>
        <p:spPr>
          <a:xfrm>
            <a:off x="426345" y="1659257"/>
            <a:ext cx="8427161" cy="1624523"/>
          </a:xfrm>
          <a:custGeom>
            <a:avLst/>
            <a:gdLst/>
            <a:ahLst/>
            <a:cxnLst/>
            <a:rect l="l" t="t" r="r" b="b"/>
            <a:pathLst>
              <a:path w="16852860" h="2436785">
                <a:moveTo>
                  <a:pt x="9379959" y="0"/>
                </a:moveTo>
                <a:lnTo>
                  <a:pt x="16852860" y="0"/>
                </a:lnTo>
                <a:lnTo>
                  <a:pt x="16852860" y="1305145"/>
                </a:lnTo>
                <a:lnTo>
                  <a:pt x="9387867" y="1305145"/>
                </a:lnTo>
                <a:lnTo>
                  <a:pt x="7129947" y="2436785"/>
                </a:lnTo>
                <a:lnTo>
                  <a:pt x="7029666" y="2436784"/>
                </a:lnTo>
                <a:lnTo>
                  <a:pt x="7029665" y="2436783"/>
                </a:lnTo>
                <a:lnTo>
                  <a:pt x="0" y="2436783"/>
                </a:lnTo>
                <a:lnTo>
                  <a:pt x="182937" y="2257589"/>
                </a:lnTo>
                <a:lnTo>
                  <a:pt x="7113947" y="2257589"/>
                </a:lnTo>
                <a:lnTo>
                  <a:pt x="9379959" y="862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7" name="平行四辺形 6"/>
          <p:cNvSpPr/>
          <p:nvPr userDrawn="1"/>
        </p:nvSpPr>
        <p:spPr>
          <a:xfrm>
            <a:off x="308946" y="2570743"/>
            <a:ext cx="8544560" cy="871703"/>
          </a:xfrm>
          <a:custGeom>
            <a:avLst/>
            <a:gdLst/>
            <a:ahLst/>
            <a:cxnLst/>
            <a:rect l="l" t="t" r="r" b="b"/>
            <a:pathLst>
              <a:path w="17087638" h="1307555">
                <a:moveTo>
                  <a:pt x="9617912" y="0"/>
                </a:moveTo>
                <a:lnTo>
                  <a:pt x="9617912" y="2410"/>
                </a:lnTo>
                <a:lnTo>
                  <a:pt x="17087638" y="2410"/>
                </a:lnTo>
                <a:lnTo>
                  <a:pt x="17087638" y="1307555"/>
                </a:lnTo>
                <a:lnTo>
                  <a:pt x="10542728" y="1307555"/>
                </a:lnTo>
                <a:lnTo>
                  <a:pt x="9614737" y="1307555"/>
                </a:lnTo>
                <a:lnTo>
                  <a:pt x="0" y="1307555"/>
                </a:lnTo>
                <a:lnTo>
                  <a:pt x="182937" y="1128361"/>
                </a:lnTo>
                <a:lnTo>
                  <a:pt x="7376830" y="112836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0" name="平行四辺形 6"/>
          <p:cNvSpPr/>
          <p:nvPr userDrawn="1"/>
        </p:nvSpPr>
        <p:spPr>
          <a:xfrm flipV="1">
            <a:off x="308946" y="3479356"/>
            <a:ext cx="8544560" cy="871703"/>
          </a:xfrm>
          <a:custGeom>
            <a:avLst/>
            <a:gdLst/>
            <a:ahLst/>
            <a:cxnLst/>
            <a:rect l="l" t="t" r="r" b="b"/>
            <a:pathLst>
              <a:path w="17087638" h="1307555">
                <a:moveTo>
                  <a:pt x="9617912" y="0"/>
                </a:moveTo>
                <a:lnTo>
                  <a:pt x="9617912" y="2410"/>
                </a:lnTo>
                <a:lnTo>
                  <a:pt x="17087638" y="2410"/>
                </a:lnTo>
                <a:lnTo>
                  <a:pt x="17087638" y="1307555"/>
                </a:lnTo>
                <a:lnTo>
                  <a:pt x="10542728" y="1307555"/>
                </a:lnTo>
                <a:lnTo>
                  <a:pt x="9614737" y="1307555"/>
                </a:lnTo>
                <a:lnTo>
                  <a:pt x="0" y="1307555"/>
                </a:lnTo>
                <a:lnTo>
                  <a:pt x="182937" y="1128361"/>
                </a:lnTo>
                <a:lnTo>
                  <a:pt x="7376830" y="1128361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2" name="平行四辺形 5"/>
          <p:cNvSpPr/>
          <p:nvPr userDrawn="1"/>
        </p:nvSpPr>
        <p:spPr>
          <a:xfrm flipV="1">
            <a:off x="426345" y="3639085"/>
            <a:ext cx="8427161" cy="1624523"/>
          </a:xfrm>
          <a:custGeom>
            <a:avLst/>
            <a:gdLst/>
            <a:ahLst/>
            <a:cxnLst/>
            <a:rect l="l" t="t" r="r" b="b"/>
            <a:pathLst>
              <a:path w="16852860" h="2436785">
                <a:moveTo>
                  <a:pt x="9379959" y="0"/>
                </a:moveTo>
                <a:lnTo>
                  <a:pt x="16852860" y="0"/>
                </a:lnTo>
                <a:lnTo>
                  <a:pt x="16852860" y="1305145"/>
                </a:lnTo>
                <a:lnTo>
                  <a:pt x="9387867" y="1305145"/>
                </a:lnTo>
                <a:lnTo>
                  <a:pt x="7129947" y="2436785"/>
                </a:lnTo>
                <a:lnTo>
                  <a:pt x="7029666" y="2436784"/>
                </a:lnTo>
                <a:lnTo>
                  <a:pt x="7029665" y="2436783"/>
                </a:lnTo>
                <a:lnTo>
                  <a:pt x="0" y="2436783"/>
                </a:lnTo>
                <a:lnTo>
                  <a:pt x="182937" y="2257589"/>
                </a:lnTo>
                <a:lnTo>
                  <a:pt x="7113947" y="2257589"/>
                </a:lnTo>
                <a:lnTo>
                  <a:pt x="9379959" y="8624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6" name="図プレースホルダー 7"/>
          <p:cNvSpPr>
            <a:spLocks noGrp="1"/>
          </p:cNvSpPr>
          <p:nvPr>
            <p:ph type="pic" sz="quarter" idx="16" hasCustomPrompt="1"/>
          </p:nvPr>
        </p:nvSpPr>
        <p:spPr>
          <a:xfrm>
            <a:off x="5224629" y="1835403"/>
            <a:ext cx="396676" cy="528856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17" name="図プレースホルダー 7"/>
          <p:cNvSpPr>
            <a:spLocks noGrp="1"/>
          </p:cNvSpPr>
          <p:nvPr>
            <p:ph type="pic" sz="quarter" idx="17" hasCustomPrompt="1"/>
          </p:nvPr>
        </p:nvSpPr>
        <p:spPr>
          <a:xfrm>
            <a:off x="5224629" y="2736643"/>
            <a:ext cx="396676" cy="528856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18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5224629" y="3637883"/>
            <a:ext cx="396676" cy="528856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19" name="図プレースホルダー 7"/>
          <p:cNvSpPr>
            <a:spLocks noGrp="1"/>
          </p:cNvSpPr>
          <p:nvPr>
            <p:ph type="pic" sz="quarter" idx="19" hasCustomPrompt="1"/>
          </p:nvPr>
        </p:nvSpPr>
        <p:spPr>
          <a:xfrm>
            <a:off x="5224629" y="4539123"/>
            <a:ext cx="396676" cy="528856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0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5658561" y="1710765"/>
            <a:ext cx="2986745" cy="788131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1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5658561" y="2623507"/>
            <a:ext cx="2986745" cy="788131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2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5658561" y="3532120"/>
            <a:ext cx="2986745" cy="788131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3" name="テキスト プレースホルダー 11"/>
          <p:cNvSpPr>
            <a:spLocks noGrp="1"/>
          </p:cNvSpPr>
          <p:nvPr>
            <p:ph type="body" sz="quarter" idx="34" hasCustomPrompt="1"/>
          </p:nvPr>
        </p:nvSpPr>
        <p:spPr>
          <a:xfrm>
            <a:off x="5658561" y="4441069"/>
            <a:ext cx="2986745" cy="788131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4" name="テキスト プレースホルダー 11"/>
          <p:cNvSpPr>
            <a:spLocks noGrp="1"/>
          </p:cNvSpPr>
          <p:nvPr>
            <p:ph type="body" sz="quarter" idx="14" hasCustomPrompt="1"/>
          </p:nvPr>
        </p:nvSpPr>
        <p:spPr>
          <a:xfrm>
            <a:off x="521198" y="1659258"/>
            <a:ext cx="3420677" cy="147542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700" spc="3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5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521198" y="3856004"/>
            <a:ext cx="3420677" cy="1703233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911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2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75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50"/>
                            </p:stCondLst>
                            <p:childTnLst>
                              <p:par>
                                <p:cTn id="5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2" grpId="0" animBg="1"/>
      <p:bldP spid="16" grpId="0"/>
      <p:bldP spid="17" grpId="0"/>
      <p:bldP spid="18" grpId="0"/>
      <p:bldP spid="19" grpId="0"/>
      <p:bldP spid="2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直線コネクタ 32"/>
          <p:cNvCxnSpPr/>
          <p:nvPr userDrawn="1"/>
        </p:nvCxnSpPr>
        <p:spPr>
          <a:xfrm flipH="1">
            <a:off x="3597" y="5087803"/>
            <a:ext cx="4630137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正方形/長方形 5"/>
          <p:cNvSpPr/>
          <p:nvPr userDrawn="1"/>
        </p:nvSpPr>
        <p:spPr>
          <a:xfrm rot="18000000">
            <a:off x="3576068" y="5819482"/>
            <a:ext cx="1961707" cy="723858"/>
          </a:xfrm>
          <a:custGeom>
            <a:avLst/>
            <a:gdLst/>
            <a:ahLst/>
            <a:cxnLst/>
            <a:rect l="l" t="t" r="r" b="b"/>
            <a:pathLst>
              <a:path w="2942561" h="1447590">
                <a:moveTo>
                  <a:pt x="2942561" y="0"/>
                </a:moveTo>
                <a:lnTo>
                  <a:pt x="2942561" y="1447590"/>
                </a:lnTo>
                <a:lnTo>
                  <a:pt x="2024614" y="1447590"/>
                </a:lnTo>
                <a:cubicBezTo>
                  <a:pt x="1725966" y="1164530"/>
                  <a:pt x="1322349" y="991867"/>
                  <a:pt x="878406" y="991867"/>
                </a:cubicBezTo>
                <a:cubicBezTo>
                  <a:pt x="741840" y="991867"/>
                  <a:pt x="609089" y="1008206"/>
                  <a:pt x="482485" y="1040920"/>
                </a:cubicBezTo>
                <a:lnTo>
                  <a:pt x="0" y="205230"/>
                </a:lnTo>
                <a:cubicBezTo>
                  <a:pt x="254597" y="364578"/>
                  <a:pt x="555858" y="455722"/>
                  <a:pt x="878406" y="455722"/>
                </a:cubicBezTo>
                <a:cubicBezTo>
                  <a:pt x="1322350" y="455722"/>
                  <a:pt x="1725965" y="283060"/>
                  <a:pt x="2024613" y="0"/>
                </a:cubicBezTo>
                <a:close/>
              </a:path>
            </a:pathLst>
          </a:cu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0" name="正方形/長方形 5"/>
          <p:cNvSpPr/>
          <p:nvPr userDrawn="1"/>
        </p:nvSpPr>
        <p:spPr>
          <a:xfrm rot="8100000">
            <a:off x="3521084" y="2603621"/>
            <a:ext cx="1435081" cy="670889"/>
          </a:xfrm>
          <a:custGeom>
            <a:avLst/>
            <a:gdLst/>
            <a:ahLst/>
            <a:cxnLst/>
            <a:rect l="l" t="t" r="r" b="b"/>
            <a:pathLst>
              <a:path w="3465385" h="1215135">
                <a:moveTo>
                  <a:pt x="0" y="0"/>
                </a:moveTo>
                <a:lnTo>
                  <a:pt x="770545" y="0"/>
                </a:lnTo>
                <a:cubicBezTo>
                  <a:pt x="1021235" y="237606"/>
                  <a:pt x="1360038" y="382542"/>
                  <a:pt x="1732693" y="382542"/>
                </a:cubicBezTo>
                <a:cubicBezTo>
                  <a:pt x="2105348" y="382542"/>
                  <a:pt x="2444151" y="237606"/>
                  <a:pt x="2694841" y="0"/>
                </a:cubicBezTo>
                <a:lnTo>
                  <a:pt x="3465385" y="0"/>
                </a:lnTo>
                <a:lnTo>
                  <a:pt x="3465385" y="1215135"/>
                </a:lnTo>
                <a:lnTo>
                  <a:pt x="2694842" y="1215135"/>
                </a:lnTo>
                <a:cubicBezTo>
                  <a:pt x="2444152" y="977529"/>
                  <a:pt x="2105348" y="832592"/>
                  <a:pt x="1732693" y="832592"/>
                </a:cubicBezTo>
                <a:cubicBezTo>
                  <a:pt x="1360038" y="832592"/>
                  <a:pt x="1021234" y="977529"/>
                  <a:pt x="770544" y="1215135"/>
                </a:cubicBezTo>
                <a:lnTo>
                  <a:pt x="0" y="1215135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9" name="正方形/長方形 5"/>
          <p:cNvSpPr/>
          <p:nvPr userDrawn="1"/>
        </p:nvSpPr>
        <p:spPr>
          <a:xfrm rot="2864116">
            <a:off x="3501258" y="1412670"/>
            <a:ext cx="1601341" cy="421169"/>
          </a:xfrm>
          <a:custGeom>
            <a:avLst/>
            <a:gdLst/>
            <a:ahLst/>
            <a:cxnLst/>
            <a:rect l="l" t="t" r="r" b="b"/>
            <a:pathLst>
              <a:path w="3465385" h="1215135">
                <a:moveTo>
                  <a:pt x="0" y="0"/>
                </a:moveTo>
                <a:lnTo>
                  <a:pt x="770545" y="0"/>
                </a:lnTo>
                <a:cubicBezTo>
                  <a:pt x="1021235" y="237606"/>
                  <a:pt x="1360038" y="382542"/>
                  <a:pt x="1732693" y="382542"/>
                </a:cubicBezTo>
                <a:cubicBezTo>
                  <a:pt x="2105348" y="382542"/>
                  <a:pt x="2444151" y="237606"/>
                  <a:pt x="2694841" y="0"/>
                </a:cubicBezTo>
                <a:lnTo>
                  <a:pt x="3465385" y="0"/>
                </a:lnTo>
                <a:lnTo>
                  <a:pt x="3465385" y="1215135"/>
                </a:lnTo>
                <a:lnTo>
                  <a:pt x="2694842" y="1215135"/>
                </a:lnTo>
                <a:cubicBezTo>
                  <a:pt x="2444152" y="977529"/>
                  <a:pt x="2105348" y="832592"/>
                  <a:pt x="1732693" y="832592"/>
                </a:cubicBezTo>
                <a:cubicBezTo>
                  <a:pt x="1360038" y="832592"/>
                  <a:pt x="1021234" y="977529"/>
                  <a:pt x="770544" y="1215135"/>
                </a:cubicBezTo>
                <a:lnTo>
                  <a:pt x="0" y="1215135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2" name="円/楕円 1"/>
          <p:cNvSpPr/>
          <p:nvPr userDrawn="1"/>
        </p:nvSpPr>
        <p:spPr>
          <a:xfrm>
            <a:off x="4321705" y="1687964"/>
            <a:ext cx="863136" cy="115074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0" cmpd="sng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5" name="円/楕円 4"/>
          <p:cNvSpPr/>
          <p:nvPr userDrawn="1"/>
        </p:nvSpPr>
        <p:spPr>
          <a:xfrm>
            <a:off x="3501362" y="549698"/>
            <a:ext cx="737261" cy="98293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0" cmpd="sng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6" name="正方形/長方形 5"/>
          <p:cNvSpPr/>
          <p:nvPr userDrawn="1"/>
        </p:nvSpPr>
        <p:spPr>
          <a:xfrm rot="2700000">
            <a:off x="3162681" y="4180784"/>
            <a:ext cx="2165379" cy="569516"/>
          </a:xfrm>
          <a:custGeom>
            <a:avLst/>
            <a:gdLst/>
            <a:ahLst/>
            <a:cxnLst/>
            <a:rect l="l" t="t" r="r" b="b"/>
            <a:pathLst>
              <a:path w="3465385" h="1215135">
                <a:moveTo>
                  <a:pt x="0" y="0"/>
                </a:moveTo>
                <a:lnTo>
                  <a:pt x="770545" y="0"/>
                </a:lnTo>
                <a:cubicBezTo>
                  <a:pt x="1021235" y="237606"/>
                  <a:pt x="1360038" y="382542"/>
                  <a:pt x="1732693" y="382542"/>
                </a:cubicBezTo>
                <a:cubicBezTo>
                  <a:pt x="2105348" y="382542"/>
                  <a:pt x="2444151" y="237606"/>
                  <a:pt x="2694841" y="0"/>
                </a:cubicBezTo>
                <a:lnTo>
                  <a:pt x="3465385" y="0"/>
                </a:lnTo>
                <a:lnTo>
                  <a:pt x="3465385" y="1215135"/>
                </a:lnTo>
                <a:lnTo>
                  <a:pt x="2694842" y="1215135"/>
                </a:lnTo>
                <a:cubicBezTo>
                  <a:pt x="2444152" y="977529"/>
                  <a:pt x="2105348" y="832592"/>
                  <a:pt x="1732693" y="832592"/>
                </a:cubicBezTo>
                <a:cubicBezTo>
                  <a:pt x="1360038" y="832592"/>
                  <a:pt x="1021234" y="977529"/>
                  <a:pt x="770544" y="1215135"/>
                </a:cubicBezTo>
                <a:lnTo>
                  <a:pt x="0" y="121513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1" name="円/楕円 10"/>
          <p:cNvSpPr/>
          <p:nvPr userDrawn="1"/>
        </p:nvSpPr>
        <p:spPr>
          <a:xfrm>
            <a:off x="3154180" y="3009688"/>
            <a:ext cx="989286" cy="13189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0" cmpd="sng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2" name="円/楕円 11"/>
          <p:cNvSpPr/>
          <p:nvPr userDrawn="1"/>
        </p:nvSpPr>
        <p:spPr>
          <a:xfrm>
            <a:off x="4331206" y="4584510"/>
            <a:ext cx="1165158" cy="1553409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0" cmpd="sng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円弧 16"/>
          <p:cNvSpPr/>
          <p:nvPr userDrawn="1"/>
        </p:nvSpPr>
        <p:spPr>
          <a:xfrm rot="2700000">
            <a:off x="4133249" y="1768241"/>
            <a:ext cx="1320146" cy="990195"/>
          </a:xfrm>
          <a:prstGeom prst="arc">
            <a:avLst>
              <a:gd name="adj1" fmla="val 16200000"/>
              <a:gd name="adj2" fmla="val 20392033"/>
            </a:avLst>
          </a:prstGeom>
          <a:ln w="1270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8" name="円弧 17"/>
          <p:cNvSpPr/>
          <p:nvPr userDrawn="1"/>
        </p:nvSpPr>
        <p:spPr>
          <a:xfrm rot="2700000">
            <a:off x="3254819" y="575509"/>
            <a:ext cx="1255357" cy="941599"/>
          </a:xfrm>
          <a:prstGeom prst="arc">
            <a:avLst>
              <a:gd name="adj1" fmla="val 16200000"/>
              <a:gd name="adj2" fmla="val 19583222"/>
            </a:avLst>
          </a:prstGeom>
          <a:ln w="1270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9" name="円弧 18"/>
          <p:cNvSpPr/>
          <p:nvPr userDrawn="1"/>
        </p:nvSpPr>
        <p:spPr>
          <a:xfrm rot="2700000">
            <a:off x="3998501" y="4677031"/>
            <a:ext cx="1844059" cy="1383165"/>
          </a:xfrm>
          <a:prstGeom prst="arc">
            <a:avLst>
              <a:gd name="adj1" fmla="val 16200000"/>
              <a:gd name="adj2" fmla="val 19583222"/>
            </a:avLst>
          </a:prstGeom>
          <a:ln w="1270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0" name="円弧 19"/>
          <p:cNvSpPr/>
          <p:nvPr userDrawn="1"/>
        </p:nvSpPr>
        <p:spPr>
          <a:xfrm rot="2700000">
            <a:off x="2864952" y="3072835"/>
            <a:ext cx="1590048" cy="1192639"/>
          </a:xfrm>
          <a:prstGeom prst="arc">
            <a:avLst>
              <a:gd name="adj1" fmla="val 16200000"/>
              <a:gd name="adj2" fmla="val 19583222"/>
            </a:avLst>
          </a:prstGeom>
          <a:ln w="1270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cxnSp>
        <p:nvCxnSpPr>
          <p:cNvPr id="22" name="直線コネクタ 21"/>
          <p:cNvCxnSpPr/>
          <p:nvPr userDrawn="1"/>
        </p:nvCxnSpPr>
        <p:spPr>
          <a:xfrm>
            <a:off x="4210742" y="579701"/>
            <a:ext cx="810216" cy="0"/>
          </a:xfrm>
          <a:prstGeom prst="line">
            <a:avLst/>
          </a:prstGeom>
          <a:ln w="12700">
            <a:solidFill>
              <a:schemeClr val="accent1"/>
            </a:solidFill>
            <a:prstDash val="dash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/>
          <p:cNvCxnSpPr/>
          <p:nvPr userDrawn="1"/>
        </p:nvCxnSpPr>
        <p:spPr>
          <a:xfrm>
            <a:off x="5149182" y="1779834"/>
            <a:ext cx="420299" cy="0"/>
          </a:xfrm>
          <a:prstGeom prst="line">
            <a:avLst/>
          </a:prstGeom>
          <a:ln w="12700">
            <a:solidFill>
              <a:schemeClr val="accent1"/>
            </a:solidFill>
            <a:prstDash val="dash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/>
          <p:cNvCxnSpPr/>
          <p:nvPr userDrawn="1"/>
        </p:nvCxnSpPr>
        <p:spPr>
          <a:xfrm>
            <a:off x="4093148" y="3099981"/>
            <a:ext cx="1266183" cy="0"/>
          </a:xfrm>
          <a:prstGeom prst="line">
            <a:avLst/>
          </a:prstGeom>
          <a:ln w="12700">
            <a:solidFill>
              <a:schemeClr val="accent1"/>
            </a:solidFill>
            <a:prstDash val="dash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/>
          <p:cNvCxnSpPr/>
          <p:nvPr userDrawn="1"/>
        </p:nvCxnSpPr>
        <p:spPr>
          <a:xfrm>
            <a:off x="5425982" y="4690157"/>
            <a:ext cx="236297" cy="0"/>
          </a:xfrm>
          <a:prstGeom prst="line">
            <a:avLst/>
          </a:prstGeom>
          <a:ln w="12700">
            <a:solidFill>
              <a:schemeClr val="accent1"/>
            </a:solidFill>
            <a:prstDash val="dash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テキスト プレースホルダー 11"/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5044593" y="218644"/>
            <a:ext cx="3060606" cy="565983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16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1" name="テキスト プレースホルダー 11"/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5044594" y="698697"/>
            <a:ext cx="3083110" cy="690077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2" name="テキスト プレースホルダー 11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293310" y="3612374"/>
            <a:ext cx="3015597" cy="147542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700" spc="3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5" name="テキスト プレースホルダー 11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310318" y="5117644"/>
            <a:ext cx="3699070" cy="131169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6" name="テキスト プレースホルダー 11"/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84700" y="1418777"/>
            <a:ext cx="3060606" cy="565983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16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7" name="テキスト プレースホルダー 11"/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5584700" y="1898830"/>
            <a:ext cx="3060606" cy="690077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9" name="テキスト プレースホルダー 11"/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382160" y="2738924"/>
            <a:ext cx="3060606" cy="565983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16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40" name="テキスト プレースホルダー 11"/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5382160" y="3218977"/>
            <a:ext cx="3060606" cy="690077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43" name="テキスト プレースホルダー 11"/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719727" y="4329101"/>
            <a:ext cx="3060606" cy="565983"/>
          </a:xfrm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16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44" name="テキスト プレースホルダー 11"/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5719727" y="4809154"/>
            <a:ext cx="3060606" cy="690077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46" name="図プレースホルダー 7"/>
          <p:cNvSpPr>
            <a:spLocks noGrp="1"/>
          </p:cNvSpPr>
          <p:nvPr userDrawn="1">
            <p:ph type="pic" sz="quarter" idx="16" hasCustomPrompt="1"/>
          </p:nvPr>
        </p:nvSpPr>
        <p:spPr>
          <a:xfrm>
            <a:off x="3697909" y="788707"/>
            <a:ext cx="356488" cy="475276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48" name="図プレースホルダー 7"/>
          <p:cNvSpPr>
            <a:spLocks noGrp="1"/>
          </p:cNvSpPr>
          <p:nvPr userDrawn="1">
            <p:ph type="pic" sz="quarter" idx="35" hasCustomPrompt="1"/>
          </p:nvPr>
        </p:nvSpPr>
        <p:spPr>
          <a:xfrm>
            <a:off x="4544994" y="1985656"/>
            <a:ext cx="416558" cy="555363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49" name="図プレースホルダー 7"/>
          <p:cNvSpPr>
            <a:spLocks noGrp="1"/>
          </p:cNvSpPr>
          <p:nvPr userDrawn="1">
            <p:ph type="pic" sz="quarter" idx="36" hasCustomPrompt="1"/>
          </p:nvPr>
        </p:nvSpPr>
        <p:spPr>
          <a:xfrm>
            <a:off x="3391928" y="3325871"/>
            <a:ext cx="504938" cy="673193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50" name="図プレースホルダー 7"/>
          <p:cNvSpPr>
            <a:spLocks noGrp="1"/>
          </p:cNvSpPr>
          <p:nvPr userDrawn="1">
            <p:ph type="pic" sz="quarter" idx="37" hasCustomPrompt="1"/>
          </p:nvPr>
        </p:nvSpPr>
        <p:spPr>
          <a:xfrm>
            <a:off x="4594504" y="4959170"/>
            <a:ext cx="611487" cy="815245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54875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"/>
                            </p:stCondLst>
                            <p:childTnLst>
                              <p:par>
                                <p:cTn id="1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5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3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800"/>
                            </p:stCondLst>
                            <p:childTnLst>
                              <p:par>
                                <p:cTn id="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3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8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550"/>
                            </p:stCondLst>
                            <p:childTnLst>
                              <p:par>
                                <p:cTn id="7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050"/>
                            </p:stCondLst>
                            <p:childTnLst>
                              <p:par>
                                <p:cTn id="7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55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705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8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8300"/>
                            </p:stCondLst>
                            <p:childTnLst>
                              <p:par>
                                <p:cTn id="10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8800"/>
                            </p:stCondLst>
                            <p:childTnLst>
                              <p:par>
                                <p:cTn id="1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9300"/>
                            </p:stCondLst>
                            <p:childTnLst>
                              <p:par>
                                <p:cTn id="1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0" grpId="0" animBg="1"/>
      <p:bldP spid="9" grpId="0" animBg="1"/>
      <p:bldP spid="2" grpId="0" animBg="1"/>
      <p:bldP spid="5" grpId="0" animBg="1"/>
      <p:bldP spid="6" grpId="0" animBg="1"/>
      <p:bldP spid="11" grpId="0" animBg="1"/>
      <p:bldP spid="12" grpId="0" animBg="1"/>
      <p:bldP spid="17" grpId="0" animBg="1"/>
      <p:bldP spid="18" grpId="0" animBg="1"/>
      <p:bldP spid="19" grpId="0" animBg="1"/>
      <p:bldP spid="20" grpId="0" animBg="1"/>
      <p:bldP spid="30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>
        <p:tmplLst>
          <p:tmpl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>
        <p:tmplLst>
          <p:tmpl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4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6" grpId="0"/>
      <p:bldP spid="48" grpId="0"/>
      <p:bldP spid="49" grpId="0"/>
      <p:bldP spid="50" grpId="0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" name="直線コネクタ 67"/>
          <p:cNvCxnSpPr/>
          <p:nvPr userDrawn="1"/>
        </p:nvCxnSpPr>
        <p:spPr>
          <a:xfrm>
            <a:off x="-67513" y="668693"/>
            <a:ext cx="9297935" cy="5107651"/>
          </a:xfrm>
          <a:prstGeom prst="line">
            <a:avLst/>
          </a:prstGeom>
          <a:ln w="762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円/楕円 6"/>
          <p:cNvSpPr/>
          <p:nvPr userDrawn="1"/>
        </p:nvSpPr>
        <p:spPr>
          <a:xfrm>
            <a:off x="1938416" y="1217078"/>
            <a:ext cx="1501555" cy="2001899"/>
          </a:xfrm>
          <a:prstGeom prst="ellipse">
            <a:avLst/>
          </a:prstGeom>
          <a:solidFill>
            <a:schemeClr val="bg1"/>
          </a:solidFill>
          <a:ln w="57150" cmpd="sng">
            <a:solidFill>
              <a:schemeClr val="accent1">
                <a:lumMod val="40000"/>
                <a:lumOff val="6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4" name="円/楕円 63"/>
          <p:cNvSpPr/>
          <p:nvPr userDrawn="1"/>
        </p:nvSpPr>
        <p:spPr>
          <a:xfrm>
            <a:off x="221834" y="278651"/>
            <a:ext cx="1501555" cy="2001899"/>
          </a:xfrm>
          <a:prstGeom prst="ellipse">
            <a:avLst/>
          </a:prstGeom>
          <a:solidFill>
            <a:schemeClr val="bg1"/>
          </a:solidFill>
          <a:ln w="57150" cmpd="sng">
            <a:solidFill>
              <a:schemeClr val="accent1">
                <a:lumMod val="40000"/>
                <a:lumOff val="6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63" name="円/楕円 62"/>
          <p:cNvSpPr/>
          <p:nvPr userDrawn="1"/>
        </p:nvSpPr>
        <p:spPr>
          <a:xfrm>
            <a:off x="1520848" y="499514"/>
            <a:ext cx="495098" cy="660073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69" name="円/楕円 68"/>
          <p:cNvSpPr/>
          <p:nvPr userDrawn="1"/>
        </p:nvSpPr>
        <p:spPr>
          <a:xfrm>
            <a:off x="3671259" y="2168861"/>
            <a:ext cx="1501555" cy="2001899"/>
          </a:xfrm>
          <a:prstGeom prst="ellipse">
            <a:avLst/>
          </a:prstGeom>
          <a:solidFill>
            <a:schemeClr val="bg1"/>
          </a:solidFill>
          <a:ln w="57150" cmpd="sng">
            <a:solidFill>
              <a:schemeClr val="accent1">
                <a:lumMod val="40000"/>
                <a:lumOff val="6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70" name="円/楕円 69"/>
          <p:cNvSpPr/>
          <p:nvPr userDrawn="1"/>
        </p:nvSpPr>
        <p:spPr>
          <a:xfrm>
            <a:off x="5420363" y="3137291"/>
            <a:ext cx="1501555" cy="2001899"/>
          </a:xfrm>
          <a:prstGeom prst="ellipse">
            <a:avLst/>
          </a:prstGeom>
          <a:solidFill>
            <a:schemeClr val="bg1"/>
          </a:solidFill>
          <a:ln w="57150" cmpd="sng">
            <a:solidFill>
              <a:schemeClr val="accent1">
                <a:lumMod val="40000"/>
                <a:lumOff val="6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71" name="円/楕円 70"/>
          <p:cNvSpPr/>
          <p:nvPr userDrawn="1"/>
        </p:nvSpPr>
        <p:spPr>
          <a:xfrm>
            <a:off x="7188760" y="4059071"/>
            <a:ext cx="1501555" cy="2001899"/>
          </a:xfrm>
          <a:prstGeom prst="ellipse">
            <a:avLst/>
          </a:prstGeom>
          <a:solidFill>
            <a:schemeClr val="bg1"/>
          </a:solidFill>
          <a:ln w="57150" cmpd="sng">
            <a:solidFill>
              <a:schemeClr val="accent1">
                <a:lumMod val="40000"/>
                <a:lumOff val="6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72" name="円/楕円 71"/>
          <p:cNvSpPr/>
          <p:nvPr userDrawn="1"/>
        </p:nvSpPr>
        <p:spPr>
          <a:xfrm>
            <a:off x="3244237" y="1448781"/>
            <a:ext cx="495098" cy="660073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73" name="円/楕円 72"/>
          <p:cNvSpPr/>
          <p:nvPr userDrawn="1"/>
        </p:nvSpPr>
        <p:spPr>
          <a:xfrm>
            <a:off x="4977079" y="2408888"/>
            <a:ext cx="495098" cy="660073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74" name="円/楕円 73"/>
          <p:cNvSpPr/>
          <p:nvPr userDrawn="1"/>
        </p:nvSpPr>
        <p:spPr>
          <a:xfrm>
            <a:off x="6732427" y="3398997"/>
            <a:ext cx="495098" cy="660073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75" name="円/楕円 74"/>
          <p:cNvSpPr/>
          <p:nvPr userDrawn="1"/>
        </p:nvSpPr>
        <p:spPr>
          <a:xfrm>
            <a:off x="8487774" y="4329101"/>
            <a:ext cx="495098" cy="660073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77" name="テキスト プレースホルダー 11"/>
          <p:cNvSpPr>
            <a:spLocks noGrp="1"/>
          </p:cNvSpPr>
          <p:nvPr>
            <p:ph type="body" sz="quarter" idx="14" hasCustomPrompt="1"/>
          </p:nvPr>
        </p:nvSpPr>
        <p:spPr>
          <a:xfrm>
            <a:off x="293310" y="3612374"/>
            <a:ext cx="3379123" cy="147542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700" spc="3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78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310318" y="5117644"/>
            <a:ext cx="4396708" cy="113167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cxnSp>
        <p:nvCxnSpPr>
          <p:cNvPr id="79" name="直線コネクタ 78"/>
          <p:cNvCxnSpPr/>
          <p:nvPr userDrawn="1"/>
        </p:nvCxnSpPr>
        <p:spPr>
          <a:xfrm flipH="1">
            <a:off x="3597" y="5087803"/>
            <a:ext cx="470343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直角三角形 81"/>
          <p:cNvSpPr/>
          <p:nvPr userDrawn="1"/>
        </p:nvSpPr>
        <p:spPr>
          <a:xfrm rot="14829042">
            <a:off x="-63620" y="-450622"/>
            <a:ext cx="267452" cy="200606"/>
          </a:xfrm>
          <a:prstGeom prst="rtTriangl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83" name="直角三角形 82"/>
          <p:cNvSpPr/>
          <p:nvPr userDrawn="1"/>
        </p:nvSpPr>
        <p:spPr>
          <a:xfrm rot="14829042">
            <a:off x="367561" y="-450622"/>
            <a:ext cx="267452" cy="200606"/>
          </a:xfrm>
          <a:prstGeom prst="rtTriangl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84" name="直角三角形 83"/>
          <p:cNvSpPr/>
          <p:nvPr userDrawn="1"/>
        </p:nvSpPr>
        <p:spPr>
          <a:xfrm rot="14829042">
            <a:off x="764651" y="-450622"/>
            <a:ext cx="267452" cy="200606"/>
          </a:xfrm>
          <a:prstGeom prst="rtTriangl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85" name="直角三角形 84"/>
          <p:cNvSpPr/>
          <p:nvPr userDrawn="1"/>
        </p:nvSpPr>
        <p:spPr>
          <a:xfrm rot="14829042">
            <a:off x="1148978" y="-450622"/>
            <a:ext cx="267452" cy="200606"/>
          </a:xfrm>
          <a:prstGeom prst="rtTriangl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86" name="テキスト ボックス 85"/>
          <p:cNvSpPr txBox="1"/>
          <p:nvPr userDrawn="1"/>
        </p:nvSpPr>
        <p:spPr>
          <a:xfrm>
            <a:off x="1668925" y="634625"/>
            <a:ext cx="3241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>
                <a:solidFill>
                  <a:schemeClr val="bg1"/>
                </a:solidFill>
              </a:rPr>
              <a:t>1</a:t>
            </a:r>
            <a:endParaRPr kumimoji="1" lang="ja-JP" altLang="en-US" sz="1200" dirty="0">
              <a:solidFill>
                <a:schemeClr val="bg1"/>
              </a:solidFill>
            </a:endParaRPr>
          </a:p>
        </p:txBody>
      </p:sp>
      <p:sp>
        <p:nvSpPr>
          <p:cNvPr id="87" name="テキスト ボックス 86"/>
          <p:cNvSpPr txBox="1"/>
          <p:nvPr userDrawn="1"/>
        </p:nvSpPr>
        <p:spPr>
          <a:xfrm>
            <a:off x="3388704" y="1583892"/>
            <a:ext cx="3241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>
                <a:solidFill>
                  <a:schemeClr val="bg1"/>
                </a:solidFill>
              </a:rPr>
              <a:t>2</a:t>
            </a:r>
            <a:endParaRPr kumimoji="1" lang="ja-JP" altLang="en-US" sz="1200" dirty="0">
              <a:solidFill>
                <a:schemeClr val="bg1"/>
              </a:solidFill>
            </a:endParaRPr>
          </a:p>
        </p:txBody>
      </p:sp>
      <p:sp>
        <p:nvSpPr>
          <p:cNvPr id="88" name="テキスト ボックス 87"/>
          <p:cNvSpPr txBox="1"/>
          <p:nvPr userDrawn="1"/>
        </p:nvSpPr>
        <p:spPr>
          <a:xfrm>
            <a:off x="5121546" y="2543998"/>
            <a:ext cx="3241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>
                <a:solidFill>
                  <a:schemeClr val="bg1"/>
                </a:solidFill>
              </a:rPr>
              <a:t>3</a:t>
            </a:r>
            <a:endParaRPr kumimoji="1" lang="ja-JP" altLang="en-US" sz="1200" dirty="0">
              <a:solidFill>
                <a:schemeClr val="bg1"/>
              </a:solidFill>
            </a:endParaRPr>
          </a:p>
        </p:txBody>
      </p:sp>
      <p:sp>
        <p:nvSpPr>
          <p:cNvPr id="89" name="テキスト ボックス 88"/>
          <p:cNvSpPr txBox="1"/>
          <p:nvPr userDrawn="1"/>
        </p:nvSpPr>
        <p:spPr>
          <a:xfrm>
            <a:off x="6876894" y="3534108"/>
            <a:ext cx="3241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>
                <a:solidFill>
                  <a:schemeClr val="bg1"/>
                </a:solidFill>
              </a:rPr>
              <a:t>4</a:t>
            </a:r>
            <a:endParaRPr kumimoji="1" lang="ja-JP" altLang="en-US" sz="1200" dirty="0">
              <a:solidFill>
                <a:schemeClr val="bg1"/>
              </a:solidFill>
            </a:endParaRPr>
          </a:p>
        </p:txBody>
      </p:sp>
      <p:sp>
        <p:nvSpPr>
          <p:cNvPr id="90" name="テキスト ボックス 89"/>
          <p:cNvSpPr txBox="1"/>
          <p:nvPr userDrawn="1"/>
        </p:nvSpPr>
        <p:spPr>
          <a:xfrm>
            <a:off x="8632241" y="4464212"/>
            <a:ext cx="3241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>
                <a:solidFill>
                  <a:schemeClr val="bg1"/>
                </a:solidFill>
              </a:rPr>
              <a:t>5</a:t>
            </a:r>
            <a:endParaRPr kumimoji="1" lang="ja-JP" altLang="en-US" sz="1200" dirty="0">
              <a:solidFill>
                <a:schemeClr val="bg1"/>
              </a:solidFill>
            </a:endParaRPr>
          </a:p>
        </p:txBody>
      </p:sp>
      <p:sp>
        <p:nvSpPr>
          <p:cNvPr id="99" name="テキスト プレースホルダー 11"/>
          <p:cNvSpPr>
            <a:spLocks noGrp="1"/>
          </p:cNvSpPr>
          <p:nvPr>
            <p:ph type="body" sz="quarter" idx="30" hasCustomPrompt="1"/>
          </p:nvPr>
        </p:nvSpPr>
        <p:spPr>
          <a:xfrm>
            <a:off x="408113" y="548680"/>
            <a:ext cx="1112735" cy="1394457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00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2132825" y="1502807"/>
            <a:ext cx="1112735" cy="1394457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01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3864345" y="2465840"/>
            <a:ext cx="1112735" cy="1394457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02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5614772" y="3423020"/>
            <a:ext cx="1112735" cy="1394457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03" name="テキスト プレースホルダー 11"/>
          <p:cNvSpPr>
            <a:spLocks noGrp="1"/>
          </p:cNvSpPr>
          <p:nvPr>
            <p:ph type="body" sz="quarter" idx="34" hasCustomPrompt="1"/>
          </p:nvPr>
        </p:nvSpPr>
        <p:spPr>
          <a:xfrm>
            <a:off x="7375039" y="4344800"/>
            <a:ext cx="1112735" cy="1394457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9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949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42" presetClass="path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077 0.08735 L 0.18751 0.2966 " pathEditMode="fixed" rAng="0" ptsTypes="AA">
                                      <p:cBhvr>
                                        <p:cTn id="4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10" y="10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9" presetClass="entr" presetSubtype="0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9" presetClass="entr" presetSubtype="0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250"/>
                            </p:stCondLst>
                            <p:childTnLst>
                              <p:par>
                                <p:cTn id="63" presetID="42" presetClass="path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578 0.10478 L 0.32908 0.43364 " pathEditMode="fixed" rAng="0" ptsTypes="AA">
                                      <p:cBhvr>
                                        <p:cTn id="6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43" y="16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75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9" presetClass="entr" presetSubtype="0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49" presetClass="entr" presetSubtype="0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500"/>
                            </p:stCondLst>
                            <p:childTnLst>
                              <p:par>
                                <p:cTn id="85" presetID="42" presetClass="path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948 0.1179 L 0.47517 0.57361 " pathEditMode="fixed" rAng="0" ptsTypes="AA">
                                      <p:cBhvr>
                                        <p:cTn id="8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33" y="2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49" presetClass="entr" presetSubtype="0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49" presetClass="entr" presetSubtype="0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750"/>
                            </p:stCondLst>
                            <p:childTnLst>
                              <p:par>
                                <p:cTn id="107" presetID="42" presetClass="path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945 0.13549 L 0.625 0.71358 " pathEditMode="fixed" rAng="0" ptsTypes="AA">
                                      <p:cBhvr>
                                        <p:cTn id="10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722" y="289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625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49" presetClass="entr" presetSubtype="0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49" presetClass="entr" presetSubtype="0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4" grpId="0" animBg="1"/>
      <p:bldP spid="63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7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8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2" grpId="0" animBg="1"/>
      <p:bldP spid="83" grpId="0" animBg="1"/>
      <p:bldP spid="84" grpId="0" animBg="1"/>
      <p:bldP spid="85" grpId="0" animBg="1"/>
      <p:bldP spid="86" grpId="0"/>
      <p:bldP spid="87" grpId="0"/>
      <p:bldP spid="88" grpId="0"/>
      <p:bldP spid="89" grpId="0"/>
      <p:bldP spid="90" grpId="0"/>
      <p:bldP spid="9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平行四辺形 40"/>
          <p:cNvSpPr/>
          <p:nvPr userDrawn="1"/>
        </p:nvSpPr>
        <p:spPr>
          <a:xfrm flipH="1">
            <a:off x="2784996" y="3206809"/>
            <a:ext cx="5496917" cy="1019203"/>
          </a:xfrm>
          <a:prstGeom prst="parallelogram">
            <a:avLst>
              <a:gd name="adj" fmla="val 51895"/>
            </a:avLst>
          </a:prstGeom>
          <a:solidFill>
            <a:schemeClr val="bg1">
              <a:lumMod val="95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40" name="平行四辺形 39"/>
          <p:cNvSpPr/>
          <p:nvPr userDrawn="1"/>
        </p:nvSpPr>
        <p:spPr>
          <a:xfrm flipH="1">
            <a:off x="2263907" y="1861294"/>
            <a:ext cx="5496917" cy="1030188"/>
          </a:xfrm>
          <a:prstGeom prst="parallelogram">
            <a:avLst>
              <a:gd name="adj" fmla="val 51895"/>
            </a:avLst>
          </a:prstGeom>
          <a:solidFill>
            <a:schemeClr val="bg1">
              <a:lumMod val="95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39" name="平行四辺形 38"/>
          <p:cNvSpPr/>
          <p:nvPr userDrawn="1"/>
        </p:nvSpPr>
        <p:spPr>
          <a:xfrm flipH="1">
            <a:off x="1730461" y="524019"/>
            <a:ext cx="5496917" cy="1032933"/>
          </a:xfrm>
          <a:prstGeom prst="parallelogram">
            <a:avLst>
              <a:gd name="adj" fmla="val 51895"/>
            </a:avLst>
          </a:prstGeom>
          <a:solidFill>
            <a:schemeClr val="bg1">
              <a:lumMod val="95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34" name="平行四辺形 33"/>
          <p:cNvSpPr/>
          <p:nvPr userDrawn="1"/>
        </p:nvSpPr>
        <p:spPr>
          <a:xfrm flipH="1">
            <a:off x="1403472" y="0"/>
            <a:ext cx="2165538" cy="5096933"/>
          </a:xfrm>
          <a:prstGeom prst="parallelogram">
            <a:avLst>
              <a:gd name="adj" fmla="val 92507"/>
            </a:avLst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22" name="図プレースホルダー 21"/>
          <p:cNvSpPr>
            <a:spLocks noGrp="1"/>
          </p:cNvSpPr>
          <p:nvPr>
            <p:ph type="pic" sz="quarter" idx="12" hasCustomPrompt="1"/>
          </p:nvPr>
        </p:nvSpPr>
        <p:spPr>
          <a:xfrm>
            <a:off x="395666" y="439628"/>
            <a:ext cx="1744808" cy="1020113"/>
          </a:xfrm>
          <a:custGeom>
            <a:avLst/>
            <a:gdLst/>
            <a:ahLst/>
            <a:cxnLst/>
            <a:rect l="l" t="t" r="r" b="b"/>
            <a:pathLst>
              <a:path w="3489313" h="1530170">
                <a:moveTo>
                  <a:pt x="0" y="0"/>
                </a:moveTo>
                <a:lnTo>
                  <a:pt x="2685530" y="0"/>
                </a:lnTo>
                <a:lnTo>
                  <a:pt x="3489313" y="1530170"/>
                </a:lnTo>
                <a:lnTo>
                  <a:pt x="803783" y="1530170"/>
                </a:lnTo>
                <a:close/>
              </a:path>
            </a:pathLst>
          </a:cu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直線コネクタ 8"/>
          <p:cNvCxnSpPr/>
          <p:nvPr userDrawn="1"/>
        </p:nvCxnSpPr>
        <p:spPr>
          <a:xfrm flipH="1">
            <a:off x="3565134" y="5087803"/>
            <a:ext cx="5578866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図プレースホルダー 21"/>
          <p:cNvSpPr>
            <a:spLocks noGrp="1"/>
          </p:cNvSpPr>
          <p:nvPr>
            <p:ph type="pic" sz="quarter" idx="13" hasCustomPrompt="1"/>
          </p:nvPr>
        </p:nvSpPr>
        <p:spPr>
          <a:xfrm>
            <a:off x="913830" y="1774776"/>
            <a:ext cx="1744808" cy="1020113"/>
          </a:xfrm>
          <a:custGeom>
            <a:avLst/>
            <a:gdLst/>
            <a:ahLst/>
            <a:cxnLst/>
            <a:rect l="l" t="t" r="r" b="b"/>
            <a:pathLst>
              <a:path w="3489313" h="1530170">
                <a:moveTo>
                  <a:pt x="0" y="0"/>
                </a:moveTo>
                <a:lnTo>
                  <a:pt x="2685530" y="0"/>
                </a:lnTo>
                <a:lnTo>
                  <a:pt x="3489313" y="1530170"/>
                </a:lnTo>
                <a:lnTo>
                  <a:pt x="803783" y="1530170"/>
                </a:lnTo>
                <a:close/>
              </a:path>
            </a:pathLst>
          </a:cu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24" name="図プレースホルダー 21"/>
          <p:cNvSpPr>
            <a:spLocks noGrp="1"/>
          </p:cNvSpPr>
          <p:nvPr>
            <p:ph type="pic" sz="quarter" idx="14" hasCustomPrompt="1"/>
          </p:nvPr>
        </p:nvSpPr>
        <p:spPr>
          <a:xfrm>
            <a:off x="1442043" y="3109924"/>
            <a:ext cx="1744808" cy="1020113"/>
          </a:xfrm>
          <a:custGeom>
            <a:avLst/>
            <a:gdLst/>
            <a:ahLst/>
            <a:cxnLst/>
            <a:rect l="l" t="t" r="r" b="b"/>
            <a:pathLst>
              <a:path w="3489313" h="1530170">
                <a:moveTo>
                  <a:pt x="0" y="0"/>
                </a:moveTo>
                <a:lnTo>
                  <a:pt x="2685530" y="0"/>
                </a:lnTo>
                <a:lnTo>
                  <a:pt x="3489313" y="1530170"/>
                </a:lnTo>
                <a:lnTo>
                  <a:pt x="803783" y="1530170"/>
                </a:lnTo>
                <a:close/>
              </a:path>
            </a:pathLst>
          </a:cu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27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3626813" y="4357144"/>
            <a:ext cx="5040997" cy="72534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700" spc="3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8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3626813" y="5174192"/>
            <a:ext cx="5040997" cy="1013156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</a:p>
          <a:p>
            <a:pPr lvl="0"/>
            <a:endParaRPr lang="en-US" altLang="ja-JP" dirty="0" smtClean="0"/>
          </a:p>
        </p:txBody>
      </p:sp>
      <p:sp>
        <p:nvSpPr>
          <p:cNvPr id="31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2116802" y="581632"/>
            <a:ext cx="4627571" cy="930103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</a:p>
        </p:txBody>
      </p:sp>
      <p:sp>
        <p:nvSpPr>
          <p:cNvPr id="32" name="テキスト プレースホルダー 11"/>
          <p:cNvSpPr>
            <a:spLocks noGrp="1"/>
          </p:cNvSpPr>
          <p:nvPr>
            <p:ph type="body" sz="quarter" idx="33" hasCustomPrompt="1"/>
          </p:nvPr>
        </p:nvSpPr>
        <p:spPr>
          <a:xfrm>
            <a:off x="2642752" y="1901779"/>
            <a:ext cx="4627571" cy="930103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</a:p>
        </p:txBody>
      </p:sp>
      <p:sp>
        <p:nvSpPr>
          <p:cNvPr id="33" name="テキスト プレースホルダー 11"/>
          <p:cNvSpPr>
            <a:spLocks noGrp="1"/>
          </p:cNvSpPr>
          <p:nvPr>
            <p:ph type="body" sz="quarter" idx="34" hasCustomPrompt="1"/>
          </p:nvPr>
        </p:nvSpPr>
        <p:spPr>
          <a:xfrm>
            <a:off x="3174512" y="3251929"/>
            <a:ext cx="4627571" cy="930103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59679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5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0" grpId="0" animBg="1"/>
      <p:bldP spid="39" grpId="0" animBg="1"/>
      <p:bldP spid="34" grpId="0" animBg="1"/>
      <p:bldP spid="22" grpId="0"/>
      <p:bldP spid="23" grpId="0"/>
      <p:bldP spid="24" grpId="0"/>
      <p:bldP spid="27" grpId="0">
        <p:tmplLst>
          <p:tmpl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直線コネクタ 24"/>
          <p:cNvCxnSpPr/>
          <p:nvPr userDrawn="1"/>
        </p:nvCxnSpPr>
        <p:spPr>
          <a:xfrm flipH="1">
            <a:off x="0" y="1609376"/>
            <a:ext cx="9144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2" name="図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61" y="634314"/>
            <a:ext cx="1947322" cy="5304621"/>
          </a:xfrm>
          <a:prstGeom prst="rect">
            <a:avLst/>
          </a:prstGeom>
        </p:spPr>
      </p:pic>
      <p:sp>
        <p:nvSpPr>
          <p:cNvPr id="24" name="図プレースホルダー 23"/>
          <p:cNvSpPr>
            <a:spLocks noGrp="1"/>
          </p:cNvSpPr>
          <p:nvPr>
            <p:ph type="pic" sz="quarter" idx="12" hasCustomPrompt="1"/>
          </p:nvPr>
        </p:nvSpPr>
        <p:spPr>
          <a:xfrm>
            <a:off x="1140386" y="1317625"/>
            <a:ext cx="1668071" cy="3970867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26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3071661" y="878717"/>
            <a:ext cx="5040997" cy="72534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700" spc="3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9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3394089" y="2182259"/>
            <a:ext cx="4770944" cy="90010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0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3394089" y="1795972"/>
            <a:ext cx="4770944" cy="515469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6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2" name="テキスト プレースホルダー 11"/>
          <p:cNvSpPr>
            <a:spLocks noGrp="1"/>
          </p:cNvSpPr>
          <p:nvPr>
            <p:ph type="body" sz="quarter" idx="18" hasCustomPrompt="1"/>
          </p:nvPr>
        </p:nvSpPr>
        <p:spPr>
          <a:xfrm>
            <a:off x="3394089" y="3511331"/>
            <a:ext cx="4770944" cy="90010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3" name="テキスト プレースホルダー 11"/>
          <p:cNvSpPr>
            <a:spLocks noGrp="1"/>
          </p:cNvSpPr>
          <p:nvPr>
            <p:ph type="body" sz="quarter" idx="19" hasCustomPrompt="1"/>
          </p:nvPr>
        </p:nvSpPr>
        <p:spPr>
          <a:xfrm>
            <a:off x="3394089" y="3125044"/>
            <a:ext cx="4770944" cy="515469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6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5" name="テキスト プレースホルダー 11"/>
          <p:cNvSpPr>
            <a:spLocks noGrp="1"/>
          </p:cNvSpPr>
          <p:nvPr>
            <p:ph type="body" sz="quarter" idx="20" hasCustomPrompt="1"/>
          </p:nvPr>
        </p:nvSpPr>
        <p:spPr>
          <a:xfrm>
            <a:off x="3394089" y="4869160"/>
            <a:ext cx="4770944" cy="90010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6" name="テキスト プレースホルダー 11"/>
          <p:cNvSpPr>
            <a:spLocks noGrp="1"/>
          </p:cNvSpPr>
          <p:nvPr>
            <p:ph type="body" sz="quarter" idx="21" hasCustomPrompt="1"/>
          </p:nvPr>
        </p:nvSpPr>
        <p:spPr>
          <a:xfrm>
            <a:off x="3394089" y="4482874"/>
            <a:ext cx="4770944" cy="515469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6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8" name="ホームベース 27"/>
          <p:cNvSpPr/>
          <p:nvPr userDrawn="1"/>
        </p:nvSpPr>
        <p:spPr>
          <a:xfrm>
            <a:off x="3154220" y="1926696"/>
            <a:ext cx="239868" cy="239649"/>
          </a:xfrm>
          <a:prstGeom prst="homePlate">
            <a:avLst/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1" name="ホームベース 30"/>
          <p:cNvSpPr/>
          <p:nvPr userDrawn="1"/>
        </p:nvSpPr>
        <p:spPr>
          <a:xfrm>
            <a:off x="3154220" y="3255768"/>
            <a:ext cx="239868" cy="239649"/>
          </a:xfrm>
          <a:prstGeom prst="homePlate">
            <a:avLst/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4" name="ホームベース 33"/>
          <p:cNvSpPr/>
          <p:nvPr userDrawn="1"/>
        </p:nvSpPr>
        <p:spPr>
          <a:xfrm>
            <a:off x="3154220" y="4613597"/>
            <a:ext cx="239868" cy="239649"/>
          </a:xfrm>
          <a:prstGeom prst="homePlate">
            <a:avLst/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876734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00"/>
                            </p:stCondLst>
                            <p:childTnLst>
                              <p:par>
                                <p:cTn id="21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300"/>
                            </p:stCondLst>
                            <p:childTnLst>
                              <p:par>
                                <p:cTn id="34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300"/>
                            </p:stCondLst>
                            <p:childTnLst>
                              <p:par>
                                <p:cTn id="47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6" grpId="0">
        <p:tmplLst>
          <p:tmpl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animBg="1"/>
      <p:bldP spid="31" grpId="0" animBg="1"/>
      <p:bldP spid="34" grpId="0" animBg="1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 userDrawn="1"/>
        </p:nvSpPr>
        <p:spPr>
          <a:xfrm>
            <a:off x="0" y="3549013"/>
            <a:ext cx="9144000" cy="9001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2" name="図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61" y="634314"/>
            <a:ext cx="1947322" cy="5304621"/>
          </a:xfrm>
          <a:prstGeom prst="rect">
            <a:avLst/>
          </a:prstGeom>
        </p:spPr>
      </p:pic>
      <p:sp>
        <p:nvSpPr>
          <p:cNvPr id="24" name="図プレースホルダー 23"/>
          <p:cNvSpPr>
            <a:spLocks noGrp="1"/>
          </p:cNvSpPr>
          <p:nvPr>
            <p:ph type="pic" sz="quarter" idx="12" hasCustomPrompt="1"/>
          </p:nvPr>
        </p:nvSpPr>
        <p:spPr>
          <a:xfrm>
            <a:off x="1140386" y="1317625"/>
            <a:ext cx="1668071" cy="3970867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26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3071661" y="3609020"/>
            <a:ext cx="5040997" cy="72534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700" spc="3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8" name="テキスト プレースホルダー 11"/>
          <p:cNvSpPr>
            <a:spLocks noGrp="1"/>
          </p:cNvSpPr>
          <p:nvPr>
            <p:ph type="body" sz="quarter" idx="20" hasCustomPrompt="1"/>
          </p:nvPr>
        </p:nvSpPr>
        <p:spPr>
          <a:xfrm>
            <a:off x="3086706" y="4509120"/>
            <a:ext cx="5446078" cy="135015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028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4" grpId="0"/>
      <p:bldP spid="26" grpId="0">
        <p:tmplLst>
          <p:tmpl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平行四辺形 10"/>
          <p:cNvSpPr/>
          <p:nvPr userDrawn="1"/>
        </p:nvSpPr>
        <p:spPr>
          <a:xfrm>
            <a:off x="255569" y="4179083"/>
            <a:ext cx="4343359" cy="1140127"/>
          </a:xfrm>
          <a:prstGeom prst="parallelogram">
            <a:avLst>
              <a:gd name="adj" fmla="val 33670"/>
            </a:avLst>
          </a:pr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31" name="平行四辺形 30"/>
          <p:cNvSpPr/>
          <p:nvPr userDrawn="1"/>
        </p:nvSpPr>
        <p:spPr>
          <a:xfrm>
            <a:off x="146613" y="4179084"/>
            <a:ext cx="429842" cy="1140126"/>
          </a:xfrm>
          <a:prstGeom prst="parallelogram">
            <a:avLst>
              <a:gd name="adj" fmla="val 67641"/>
            </a:avLst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5" name="平行四辺形 4"/>
          <p:cNvSpPr/>
          <p:nvPr userDrawn="1"/>
        </p:nvSpPr>
        <p:spPr>
          <a:xfrm>
            <a:off x="953206" y="1388773"/>
            <a:ext cx="3330659" cy="1140127"/>
          </a:xfrm>
          <a:prstGeom prst="parallelogram">
            <a:avLst>
              <a:gd name="adj" fmla="val 33670"/>
            </a:avLst>
          </a:pr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30" name="平行四辺形 29"/>
          <p:cNvSpPr/>
          <p:nvPr userDrawn="1"/>
        </p:nvSpPr>
        <p:spPr>
          <a:xfrm>
            <a:off x="848163" y="1388774"/>
            <a:ext cx="429842" cy="1140126"/>
          </a:xfrm>
          <a:prstGeom prst="parallelogram">
            <a:avLst>
              <a:gd name="adj" fmla="val 67641"/>
            </a:avLst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0" name="平行四辺形 9"/>
          <p:cNvSpPr/>
          <p:nvPr userDrawn="1"/>
        </p:nvSpPr>
        <p:spPr>
          <a:xfrm>
            <a:off x="593135" y="2783929"/>
            <a:ext cx="3825757" cy="1140127"/>
          </a:xfrm>
          <a:prstGeom prst="parallelogram">
            <a:avLst>
              <a:gd name="adj" fmla="val 33670"/>
            </a:avLst>
          </a:pr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8" name="平行四辺形 7"/>
          <p:cNvSpPr/>
          <p:nvPr userDrawn="1"/>
        </p:nvSpPr>
        <p:spPr>
          <a:xfrm>
            <a:off x="488092" y="2783928"/>
            <a:ext cx="429842" cy="1140126"/>
          </a:xfrm>
          <a:prstGeom prst="parallelogram">
            <a:avLst>
              <a:gd name="adj" fmla="val 67641"/>
            </a:avLst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cxnSp>
        <p:nvCxnSpPr>
          <p:cNvPr id="12" name="直線コネクタ 11"/>
          <p:cNvCxnSpPr/>
          <p:nvPr userDrawn="1"/>
        </p:nvCxnSpPr>
        <p:spPr>
          <a:xfrm flipH="1">
            <a:off x="4503889" y="3182283"/>
            <a:ext cx="4640111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2" name="図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369" y="634314"/>
            <a:ext cx="1947322" cy="5304621"/>
          </a:xfrm>
          <a:prstGeom prst="rect">
            <a:avLst/>
          </a:prstGeom>
        </p:spPr>
      </p:pic>
      <p:sp>
        <p:nvSpPr>
          <p:cNvPr id="24" name="図プレースホルダー 23"/>
          <p:cNvSpPr>
            <a:spLocks noGrp="1"/>
          </p:cNvSpPr>
          <p:nvPr>
            <p:ph type="pic" sz="quarter" idx="12" hasCustomPrompt="1"/>
          </p:nvPr>
        </p:nvSpPr>
        <p:spPr>
          <a:xfrm>
            <a:off x="3731995" y="1317625"/>
            <a:ext cx="1668071" cy="3970867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13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5629709" y="1358770"/>
            <a:ext cx="3375668" cy="181820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700" spc="3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5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5629709" y="3286625"/>
            <a:ext cx="3240642" cy="2332619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</a:p>
          <a:p>
            <a:pPr lvl="0"/>
            <a:endParaRPr lang="en-US" altLang="ja-JP" dirty="0" smtClean="0"/>
          </a:p>
        </p:txBody>
      </p:sp>
      <p:sp>
        <p:nvSpPr>
          <p:cNvPr id="16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1271659" y="1508787"/>
            <a:ext cx="2292064" cy="918087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</a:p>
        </p:txBody>
      </p:sp>
      <p:sp>
        <p:nvSpPr>
          <p:cNvPr id="17" name="テキスト プレースホルダー 11"/>
          <p:cNvSpPr>
            <a:spLocks noGrp="1"/>
          </p:cNvSpPr>
          <p:nvPr>
            <p:ph type="body" sz="quarter" idx="18" hasCustomPrompt="1"/>
          </p:nvPr>
        </p:nvSpPr>
        <p:spPr>
          <a:xfrm>
            <a:off x="953206" y="2894949"/>
            <a:ext cx="2620073" cy="918087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</a:p>
          <a:p>
            <a:pPr lvl="0"/>
            <a:endParaRPr lang="en-US" altLang="ja-JP" dirty="0" smtClean="0"/>
          </a:p>
        </p:txBody>
      </p:sp>
      <p:sp>
        <p:nvSpPr>
          <p:cNvPr id="19" name="テキスト プレースホルダー 11"/>
          <p:cNvSpPr>
            <a:spLocks noGrp="1"/>
          </p:cNvSpPr>
          <p:nvPr>
            <p:ph type="body" sz="quarter" idx="19" hasCustomPrompt="1"/>
          </p:nvPr>
        </p:nvSpPr>
        <p:spPr>
          <a:xfrm>
            <a:off x="638144" y="4290103"/>
            <a:ext cx="2935136" cy="918087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</a:p>
          <a:p>
            <a:pPr lvl="0"/>
            <a:endParaRPr lang="en-US" altLang="ja-JP" dirty="0" smtClean="0"/>
          </a:p>
        </p:txBody>
      </p:sp>
      <p:sp>
        <p:nvSpPr>
          <p:cNvPr id="20" name="涙形 19"/>
          <p:cNvSpPr/>
          <p:nvPr userDrawn="1"/>
        </p:nvSpPr>
        <p:spPr>
          <a:xfrm rot="5400000">
            <a:off x="805530" y="952494"/>
            <a:ext cx="565917" cy="424474"/>
          </a:xfrm>
          <a:prstGeom prst="teardrop">
            <a:avLst/>
          </a:prstGeom>
          <a:solidFill>
            <a:schemeClr val="accent1">
              <a:lumMod val="20000"/>
              <a:lumOff val="80000"/>
            </a:schemeClr>
          </a:solidFill>
          <a:ln w="76200" cmpd="sng">
            <a:solidFill>
              <a:schemeClr val="accent1">
                <a:lumMod val="40000"/>
                <a:lumOff val="60000"/>
              </a:schemeClr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1" name="テキスト ボックス 20"/>
          <p:cNvSpPr txBox="1"/>
          <p:nvPr userDrawn="1"/>
        </p:nvSpPr>
        <p:spPr>
          <a:xfrm>
            <a:off x="985407" y="977977"/>
            <a:ext cx="3241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>
                <a:solidFill>
                  <a:schemeClr val="accent1"/>
                </a:solidFill>
              </a:rPr>
              <a:t>1</a:t>
            </a:r>
            <a:endParaRPr kumimoji="1" lang="ja-JP" altLang="en-US" sz="1200" dirty="0">
              <a:solidFill>
                <a:schemeClr val="accent1"/>
              </a:solidFill>
            </a:endParaRPr>
          </a:p>
        </p:txBody>
      </p:sp>
      <p:sp>
        <p:nvSpPr>
          <p:cNvPr id="23" name="涙形 22"/>
          <p:cNvSpPr/>
          <p:nvPr userDrawn="1"/>
        </p:nvSpPr>
        <p:spPr>
          <a:xfrm rot="5400000">
            <a:off x="458011" y="2316663"/>
            <a:ext cx="565917" cy="424474"/>
          </a:xfrm>
          <a:prstGeom prst="teardrop">
            <a:avLst/>
          </a:prstGeom>
          <a:solidFill>
            <a:schemeClr val="accent1">
              <a:lumMod val="20000"/>
              <a:lumOff val="80000"/>
            </a:schemeClr>
          </a:solidFill>
          <a:ln w="76200" cmpd="sng">
            <a:solidFill>
              <a:schemeClr val="accent1">
                <a:lumMod val="40000"/>
                <a:lumOff val="60000"/>
              </a:schemeClr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5" name="テキスト ボックス 24"/>
          <p:cNvSpPr txBox="1"/>
          <p:nvPr userDrawn="1"/>
        </p:nvSpPr>
        <p:spPr>
          <a:xfrm>
            <a:off x="637887" y="2342146"/>
            <a:ext cx="3241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>
                <a:solidFill>
                  <a:schemeClr val="accent1"/>
                </a:solidFill>
              </a:rPr>
              <a:t>2</a:t>
            </a:r>
            <a:endParaRPr kumimoji="1" lang="ja-JP" altLang="en-US" sz="1200" dirty="0">
              <a:solidFill>
                <a:schemeClr val="accent1"/>
              </a:solidFill>
            </a:endParaRPr>
          </a:p>
        </p:txBody>
      </p:sp>
      <p:sp>
        <p:nvSpPr>
          <p:cNvPr id="27" name="涙形 26"/>
          <p:cNvSpPr/>
          <p:nvPr userDrawn="1"/>
        </p:nvSpPr>
        <p:spPr>
          <a:xfrm rot="5400000">
            <a:off x="120444" y="3711818"/>
            <a:ext cx="565917" cy="424474"/>
          </a:xfrm>
          <a:prstGeom prst="teardrop">
            <a:avLst/>
          </a:prstGeom>
          <a:solidFill>
            <a:schemeClr val="accent1">
              <a:lumMod val="20000"/>
              <a:lumOff val="80000"/>
            </a:schemeClr>
          </a:solidFill>
          <a:ln w="76200" cmpd="sng">
            <a:solidFill>
              <a:schemeClr val="accent1">
                <a:lumMod val="40000"/>
                <a:lumOff val="60000"/>
              </a:schemeClr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8" name="テキスト ボックス 27"/>
          <p:cNvSpPr txBox="1"/>
          <p:nvPr userDrawn="1"/>
        </p:nvSpPr>
        <p:spPr>
          <a:xfrm>
            <a:off x="300320" y="3737302"/>
            <a:ext cx="3241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>
                <a:solidFill>
                  <a:schemeClr val="accent1"/>
                </a:solidFill>
              </a:rPr>
              <a:t>3</a:t>
            </a:r>
            <a:endParaRPr kumimoji="1" lang="ja-JP" altLang="en-US" sz="1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205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50"/>
                            </p:stCondLst>
                            <p:childTnLst>
                              <p:par>
                                <p:cTn id="2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3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3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1" grpId="0" animBg="1"/>
      <p:bldP spid="5" grpId="0" animBg="1"/>
      <p:bldP spid="30" grpId="0" animBg="1"/>
      <p:bldP spid="10" grpId="0" animBg="1"/>
      <p:bldP spid="8" grpId="0" animBg="1"/>
      <p:bldP spid="24" grpId="0"/>
      <p:bldP spid="13" grpId="0">
        <p:tmplLst>
          <p:tmpl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/>
      <p:bldP spid="16" grpId="0">
        <p:tmplLst>
          <p:tmpl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>
        <p:tmplLst>
          <p:tmpl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>
        <p:tmplLst>
          <p:tmpl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animBg="1"/>
      <p:bldP spid="21" grpId="0"/>
      <p:bldP spid="23" grpId="0" animBg="1"/>
      <p:bldP spid="25" grpId="0"/>
      <p:bldP spid="27" grpId="0" animBg="1"/>
      <p:bldP spid="28" grpId="0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/>
          <p:cNvSpPr/>
          <p:nvPr userDrawn="1"/>
        </p:nvSpPr>
        <p:spPr>
          <a:xfrm>
            <a:off x="0" y="3549013"/>
            <a:ext cx="9144000" cy="9001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pic>
        <p:nvPicPr>
          <p:cNvPr id="9" name="図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6203" y="340622"/>
            <a:ext cx="1910420" cy="6173623"/>
          </a:xfrm>
          <a:prstGeom prst="rect">
            <a:avLst/>
          </a:prstGeom>
        </p:spPr>
      </p:pic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2" name="図 2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932" y="968727"/>
            <a:ext cx="1947322" cy="5304621"/>
          </a:xfrm>
          <a:prstGeom prst="rect">
            <a:avLst/>
          </a:prstGeom>
        </p:spPr>
      </p:pic>
      <p:sp>
        <p:nvSpPr>
          <p:cNvPr id="24" name="図プレースホルダー 23"/>
          <p:cNvSpPr>
            <a:spLocks noGrp="1"/>
          </p:cNvSpPr>
          <p:nvPr>
            <p:ph type="pic" sz="quarter" idx="12" hasCustomPrompt="1"/>
          </p:nvPr>
        </p:nvSpPr>
        <p:spPr>
          <a:xfrm>
            <a:off x="4864558" y="1652038"/>
            <a:ext cx="1668071" cy="3970867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16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273649" y="3609020"/>
            <a:ext cx="4298351" cy="72534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700" spc="3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7" name="テキスト プレースホルダー 11"/>
          <p:cNvSpPr>
            <a:spLocks noGrp="1"/>
          </p:cNvSpPr>
          <p:nvPr>
            <p:ph type="body" sz="quarter" idx="20" hasCustomPrompt="1"/>
          </p:nvPr>
        </p:nvSpPr>
        <p:spPr>
          <a:xfrm>
            <a:off x="273649" y="4509120"/>
            <a:ext cx="4298351" cy="135015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307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50"/>
                            </p:stCondLst>
                            <p:childTnLst>
                              <p:par>
                                <p:cTn id="2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4" grpId="0"/>
      <p:bldP spid="16" grpId="0">
        <p:tmplLst>
          <p:tmpl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>
        <p:tmplLst>
          <p:tmpl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Device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線コネクタ 16"/>
          <p:cNvCxnSpPr/>
          <p:nvPr userDrawn="1"/>
        </p:nvCxnSpPr>
        <p:spPr>
          <a:xfrm flipH="1">
            <a:off x="0" y="2168860"/>
            <a:ext cx="9144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図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899" y="578684"/>
            <a:ext cx="2858066" cy="5417785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80" y="2556065"/>
            <a:ext cx="1266804" cy="3440404"/>
          </a:xfrm>
          <a:prstGeom prst="rect">
            <a:avLst/>
          </a:prstGeom>
        </p:spPr>
      </p:pic>
      <p:sp>
        <p:nvSpPr>
          <p:cNvPr id="8" name="図プレースホルダー 7"/>
          <p:cNvSpPr>
            <a:spLocks noGrp="1"/>
          </p:cNvSpPr>
          <p:nvPr>
            <p:ph type="pic" sz="quarter" idx="12" hasCustomPrompt="1"/>
          </p:nvPr>
        </p:nvSpPr>
        <p:spPr>
          <a:xfrm>
            <a:off x="524388" y="3000976"/>
            <a:ext cx="1080388" cy="2550583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12" name="図プレースホルダー 11"/>
          <p:cNvSpPr>
            <a:spLocks noGrp="1"/>
          </p:cNvSpPr>
          <p:nvPr>
            <p:ph type="pic" sz="quarter" idx="13" hasCustomPrompt="1"/>
          </p:nvPr>
        </p:nvSpPr>
        <p:spPr>
          <a:xfrm>
            <a:off x="1728364" y="1097356"/>
            <a:ext cx="2469135" cy="4380442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19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4549495" y="848714"/>
            <a:ext cx="4365864" cy="1325413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700" spc="3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0" name="ホームベース 19"/>
          <p:cNvSpPr/>
          <p:nvPr userDrawn="1"/>
        </p:nvSpPr>
        <p:spPr>
          <a:xfrm>
            <a:off x="4579680" y="2479604"/>
            <a:ext cx="239868" cy="239649"/>
          </a:xfrm>
          <a:prstGeom prst="homePlate">
            <a:avLst/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1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4819549" y="2735166"/>
            <a:ext cx="4095810" cy="1263897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3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4819549" y="2348880"/>
            <a:ext cx="4095810" cy="515469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6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5" name="ホームベース 24"/>
          <p:cNvSpPr/>
          <p:nvPr userDrawn="1"/>
        </p:nvSpPr>
        <p:spPr>
          <a:xfrm>
            <a:off x="4579680" y="4240880"/>
            <a:ext cx="239868" cy="239649"/>
          </a:xfrm>
          <a:prstGeom prst="homePlate">
            <a:avLst/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7" name="テキスト プレースホルダー 11"/>
          <p:cNvSpPr>
            <a:spLocks noGrp="1"/>
          </p:cNvSpPr>
          <p:nvPr>
            <p:ph type="body" sz="quarter" idx="18" hasCustomPrompt="1"/>
          </p:nvPr>
        </p:nvSpPr>
        <p:spPr>
          <a:xfrm>
            <a:off x="4819549" y="4496443"/>
            <a:ext cx="4095810" cy="1263897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8" name="テキスト プレースホルダー 11"/>
          <p:cNvSpPr>
            <a:spLocks noGrp="1"/>
          </p:cNvSpPr>
          <p:nvPr>
            <p:ph type="body" sz="quarter" idx="19" hasCustomPrompt="1"/>
          </p:nvPr>
        </p:nvSpPr>
        <p:spPr>
          <a:xfrm>
            <a:off x="4819549" y="4110157"/>
            <a:ext cx="4095810" cy="515469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6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792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50"/>
                            </p:stCondLst>
                            <p:childTnLst>
                              <p:par>
                                <p:cTn id="28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50"/>
                            </p:stCondLst>
                            <p:childTnLst>
                              <p:par>
                                <p:cTn id="41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9" grpId="0">
        <p:tmplLst>
          <p:tmpl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animBg="1"/>
      <p:bldP spid="21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animBg="1"/>
      <p:bldP spid="27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Devic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正方形/長方形 15"/>
          <p:cNvSpPr/>
          <p:nvPr userDrawn="1"/>
        </p:nvSpPr>
        <p:spPr>
          <a:xfrm>
            <a:off x="0" y="3549013"/>
            <a:ext cx="9144000" cy="9001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図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899" y="578684"/>
            <a:ext cx="2858066" cy="5417785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80" y="2556065"/>
            <a:ext cx="1266804" cy="3440404"/>
          </a:xfrm>
          <a:prstGeom prst="rect">
            <a:avLst/>
          </a:prstGeom>
        </p:spPr>
      </p:pic>
      <p:sp>
        <p:nvSpPr>
          <p:cNvPr id="8" name="図プレースホルダー 7"/>
          <p:cNvSpPr>
            <a:spLocks noGrp="1"/>
          </p:cNvSpPr>
          <p:nvPr>
            <p:ph type="pic" sz="quarter" idx="12" hasCustomPrompt="1"/>
          </p:nvPr>
        </p:nvSpPr>
        <p:spPr>
          <a:xfrm>
            <a:off x="524388" y="3000976"/>
            <a:ext cx="1080388" cy="2550583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12" name="図プレースホルダー 11"/>
          <p:cNvSpPr>
            <a:spLocks noGrp="1"/>
          </p:cNvSpPr>
          <p:nvPr>
            <p:ph type="pic" sz="quarter" idx="13" hasCustomPrompt="1"/>
          </p:nvPr>
        </p:nvSpPr>
        <p:spPr>
          <a:xfrm>
            <a:off x="1728364" y="1097356"/>
            <a:ext cx="2469135" cy="4380442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18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4504486" y="3609020"/>
            <a:ext cx="4253342" cy="72534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700" spc="3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2" name="テキスト プレースホルダー 11"/>
          <p:cNvSpPr>
            <a:spLocks noGrp="1"/>
          </p:cNvSpPr>
          <p:nvPr>
            <p:ph type="body" sz="quarter" idx="20" hasCustomPrompt="1"/>
          </p:nvPr>
        </p:nvSpPr>
        <p:spPr>
          <a:xfrm>
            <a:off x="4519532" y="4509120"/>
            <a:ext cx="4260801" cy="135015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951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50"/>
                            </p:stCondLst>
                            <p:childTnLst>
                              <p:par>
                                <p:cTn id="2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8" grpId="0"/>
      <p:bldP spid="12" grpId="0"/>
      <p:bldP spid="18" grpId="0">
        <p:tmplLst>
          <p:tmpl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>
        <p:tmplLst>
          <p:tmpl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C and iPh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直線コネクタ 16"/>
          <p:cNvCxnSpPr/>
          <p:nvPr userDrawn="1"/>
        </p:nvCxnSpPr>
        <p:spPr>
          <a:xfrm flipH="1">
            <a:off x="0" y="3183707"/>
            <a:ext cx="9144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5494683" y="1328767"/>
            <a:ext cx="3420677" cy="1860207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700" spc="3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図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503" y="1133641"/>
            <a:ext cx="3956152" cy="4272731"/>
          </a:xfrm>
          <a:prstGeom prst="rect">
            <a:avLst/>
          </a:prstGeom>
        </p:spPr>
      </p:pic>
      <p:sp>
        <p:nvSpPr>
          <p:cNvPr id="13" name="図プレースホルダー 8"/>
          <p:cNvSpPr>
            <a:spLocks noGrp="1"/>
          </p:cNvSpPr>
          <p:nvPr>
            <p:ph type="pic" sz="quarter" idx="13" hasCustomPrompt="1"/>
          </p:nvPr>
        </p:nvSpPr>
        <p:spPr>
          <a:xfrm>
            <a:off x="1548849" y="1313661"/>
            <a:ext cx="3668226" cy="2704156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pic>
        <p:nvPicPr>
          <p:cNvPr id="14" name="図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47" y="2752124"/>
            <a:ext cx="1022570" cy="2777109"/>
          </a:xfrm>
          <a:prstGeom prst="rect">
            <a:avLst/>
          </a:prstGeom>
        </p:spPr>
      </p:pic>
      <p:sp>
        <p:nvSpPr>
          <p:cNvPr id="15" name="図プレースホルダー 8"/>
          <p:cNvSpPr>
            <a:spLocks noGrp="1"/>
          </p:cNvSpPr>
          <p:nvPr>
            <p:ph type="pic" sz="quarter" idx="12" hasCustomPrompt="1"/>
          </p:nvPr>
        </p:nvSpPr>
        <p:spPr>
          <a:xfrm>
            <a:off x="548561" y="3105629"/>
            <a:ext cx="854943" cy="20701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20" name="テキスト プレースホルダー 11"/>
          <p:cNvSpPr>
            <a:spLocks noGrp="1"/>
          </p:cNvSpPr>
          <p:nvPr>
            <p:ph type="body" sz="quarter" idx="20" hasCustomPrompt="1"/>
          </p:nvPr>
        </p:nvSpPr>
        <p:spPr>
          <a:xfrm>
            <a:off x="5494683" y="3270007"/>
            <a:ext cx="3420676" cy="2349237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07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50"/>
                            </p:stCondLst>
                            <p:childTnLst>
                              <p:par>
                                <p:cTn id="2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>
        <p:tmplLst>
          <p:tmpl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/>
      <p:bldP spid="15" grpId="0"/>
      <p:bldP spid="20" grpId="0">
        <p:tmplLst>
          <p:tmpl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Devi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正方形/長方形 15"/>
          <p:cNvSpPr/>
          <p:nvPr userDrawn="1"/>
        </p:nvSpPr>
        <p:spPr>
          <a:xfrm>
            <a:off x="0" y="4029067"/>
            <a:ext cx="9144000" cy="138015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図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741" y="308653"/>
            <a:ext cx="3956152" cy="4272731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657" y="950241"/>
            <a:ext cx="1915551" cy="3631143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730" y="1804275"/>
            <a:ext cx="1022570" cy="2777109"/>
          </a:xfrm>
          <a:prstGeom prst="rect">
            <a:avLst/>
          </a:prstGeom>
        </p:spPr>
      </p:pic>
      <p:sp>
        <p:nvSpPr>
          <p:cNvPr id="9" name="図プレースホルダー 8"/>
          <p:cNvSpPr>
            <a:spLocks noGrp="1"/>
          </p:cNvSpPr>
          <p:nvPr>
            <p:ph type="pic" sz="quarter" idx="12" hasCustomPrompt="1"/>
          </p:nvPr>
        </p:nvSpPr>
        <p:spPr>
          <a:xfrm>
            <a:off x="1431544" y="2157779"/>
            <a:ext cx="854943" cy="20701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10" name="図プレースホルダー 8"/>
          <p:cNvSpPr>
            <a:spLocks noGrp="1"/>
          </p:cNvSpPr>
          <p:nvPr>
            <p:ph type="pic" sz="quarter" idx="13" hasCustomPrompt="1"/>
          </p:nvPr>
        </p:nvSpPr>
        <p:spPr>
          <a:xfrm>
            <a:off x="2479086" y="488673"/>
            <a:ext cx="3668226" cy="2704156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11" name="図プレースホルダー 8"/>
          <p:cNvSpPr>
            <a:spLocks noGrp="1"/>
          </p:cNvSpPr>
          <p:nvPr>
            <p:ph type="pic" sz="quarter" idx="14" hasCustomPrompt="1"/>
          </p:nvPr>
        </p:nvSpPr>
        <p:spPr>
          <a:xfrm>
            <a:off x="6372356" y="1298763"/>
            <a:ext cx="1642825" cy="2940327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13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1024454" y="4653871"/>
            <a:ext cx="7095093" cy="725346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700" spc="3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4" name="テキスト プレースホルダー 11"/>
          <p:cNvSpPr>
            <a:spLocks noGrp="1"/>
          </p:cNvSpPr>
          <p:nvPr>
            <p:ph type="body" sz="quarter" idx="20" hasCustomPrompt="1"/>
          </p:nvPr>
        </p:nvSpPr>
        <p:spPr>
          <a:xfrm>
            <a:off x="757495" y="5499230"/>
            <a:ext cx="7629010" cy="780087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247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50"/>
                            </p:stCondLst>
                            <p:childTnLst>
                              <p:par>
                                <p:cTn id="3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9" grpId="0"/>
      <p:bldP spid="10" grpId="0"/>
      <p:bldP spid="11" grpId="0"/>
      <p:bldP spid="13" grpId="0">
        <p:tmplLst>
          <p:tmpl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ile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図プレースホルダー 4"/>
          <p:cNvSpPr>
            <a:spLocks noGrp="1"/>
          </p:cNvSpPr>
          <p:nvPr>
            <p:ph type="pic" sz="quarter" idx="16" hasCustomPrompt="1"/>
          </p:nvPr>
        </p:nvSpPr>
        <p:spPr>
          <a:xfrm>
            <a:off x="1466204" y="2589148"/>
            <a:ext cx="1237564" cy="1649942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>
            <a:lvl1pPr marL="0" marR="0" indent="0" algn="l" defTabSz="816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 smtClean="0"/>
          </a:p>
          <a:p>
            <a:endParaRPr kumimoji="1" lang="ja-JP" altLang="en-US" dirty="0"/>
          </a:p>
        </p:txBody>
      </p:sp>
      <p:sp>
        <p:nvSpPr>
          <p:cNvPr id="10" name="図プレースホルダー 4"/>
          <p:cNvSpPr>
            <a:spLocks noGrp="1"/>
          </p:cNvSpPr>
          <p:nvPr>
            <p:ph type="pic" sz="quarter" idx="17" hasCustomPrompt="1"/>
          </p:nvPr>
        </p:nvSpPr>
        <p:spPr>
          <a:xfrm>
            <a:off x="2703949" y="2589148"/>
            <a:ext cx="1237564" cy="1649942"/>
          </a:xfrm>
          <a:solidFill>
            <a:schemeClr val="accent1"/>
          </a:solidFill>
        </p:spPr>
        <p:txBody>
          <a:bodyPr/>
          <a:lstStyle>
            <a:lvl1pPr marL="0" marR="0" indent="0" algn="l" defTabSz="816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 smtClean="0"/>
          </a:p>
          <a:p>
            <a:endParaRPr kumimoji="1" lang="ja-JP" altLang="en-US" dirty="0"/>
          </a:p>
        </p:txBody>
      </p:sp>
      <p:sp>
        <p:nvSpPr>
          <p:cNvPr id="15" name="図プレースホルダー 4"/>
          <p:cNvSpPr>
            <a:spLocks noGrp="1"/>
          </p:cNvSpPr>
          <p:nvPr>
            <p:ph type="pic" sz="quarter" idx="22" hasCustomPrompt="1"/>
          </p:nvPr>
        </p:nvSpPr>
        <p:spPr>
          <a:xfrm>
            <a:off x="3941694" y="4239090"/>
            <a:ext cx="1237564" cy="1649942"/>
          </a:xfrm>
          <a:solidFill>
            <a:schemeClr val="accent1"/>
          </a:solidFill>
        </p:spPr>
        <p:txBody>
          <a:bodyPr/>
          <a:lstStyle>
            <a:lvl1pPr marL="0" marR="0" indent="0" algn="l" defTabSz="816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 smtClean="0"/>
          </a:p>
          <a:p>
            <a:endParaRPr kumimoji="1" lang="ja-JP" altLang="en-US" dirty="0"/>
          </a:p>
        </p:txBody>
      </p:sp>
      <p:sp>
        <p:nvSpPr>
          <p:cNvPr id="19" name="図プレースホルダー 4"/>
          <p:cNvSpPr>
            <a:spLocks noGrp="1"/>
          </p:cNvSpPr>
          <p:nvPr>
            <p:ph type="pic" sz="quarter" idx="26" hasCustomPrompt="1"/>
          </p:nvPr>
        </p:nvSpPr>
        <p:spPr>
          <a:xfrm>
            <a:off x="228641" y="2588907"/>
            <a:ext cx="1237564" cy="1649942"/>
          </a:xfrm>
          <a:solidFill>
            <a:schemeClr val="accent1"/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20" name="図プレースホルダー 4"/>
          <p:cNvSpPr>
            <a:spLocks noGrp="1"/>
          </p:cNvSpPr>
          <p:nvPr>
            <p:ph type="pic" sz="quarter" idx="27" hasCustomPrompt="1"/>
          </p:nvPr>
        </p:nvSpPr>
        <p:spPr>
          <a:xfrm>
            <a:off x="1466385" y="938724"/>
            <a:ext cx="1237564" cy="1649942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816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 smtClean="0"/>
              <a:t>Add an image</a:t>
            </a:r>
          </a:p>
          <a:p>
            <a:r>
              <a:rPr kumimoji="1" lang="en-US" altLang="ja-JP" dirty="0" smtClean="0"/>
              <a:t>(or blank)</a:t>
            </a:r>
            <a:endParaRPr kumimoji="1" lang="ja-JP" altLang="en-US" dirty="0" smtClean="0"/>
          </a:p>
          <a:p>
            <a:endParaRPr kumimoji="1" lang="ja-JP" altLang="en-US" dirty="0"/>
          </a:p>
        </p:txBody>
      </p:sp>
      <p:sp>
        <p:nvSpPr>
          <p:cNvPr id="21" name="図プレースホルダー 4"/>
          <p:cNvSpPr>
            <a:spLocks noGrp="1"/>
          </p:cNvSpPr>
          <p:nvPr>
            <p:ph type="pic" sz="quarter" idx="28" hasCustomPrompt="1"/>
          </p:nvPr>
        </p:nvSpPr>
        <p:spPr>
          <a:xfrm>
            <a:off x="2704130" y="938724"/>
            <a:ext cx="1237564" cy="1649942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>
            <a:lvl1pPr marL="0" marR="0" indent="0" algn="l" defTabSz="816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 smtClean="0"/>
          </a:p>
          <a:p>
            <a:endParaRPr kumimoji="1" lang="ja-JP" altLang="en-US" dirty="0"/>
          </a:p>
        </p:txBody>
      </p:sp>
      <p:sp>
        <p:nvSpPr>
          <p:cNvPr id="22" name="図プレースホルダー 4"/>
          <p:cNvSpPr>
            <a:spLocks noGrp="1"/>
          </p:cNvSpPr>
          <p:nvPr>
            <p:ph type="pic" sz="quarter" idx="29" hasCustomPrompt="1"/>
          </p:nvPr>
        </p:nvSpPr>
        <p:spPr>
          <a:xfrm>
            <a:off x="3941875" y="938724"/>
            <a:ext cx="1237564" cy="1649942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0" marR="0" indent="0" algn="l" defTabSz="816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 smtClean="0"/>
          </a:p>
          <a:p>
            <a:endParaRPr kumimoji="1" lang="ja-JP" altLang="en-US" dirty="0"/>
          </a:p>
        </p:txBody>
      </p:sp>
      <p:sp>
        <p:nvSpPr>
          <p:cNvPr id="23" name="図プレースホルダー 4"/>
          <p:cNvSpPr>
            <a:spLocks noGrp="1"/>
          </p:cNvSpPr>
          <p:nvPr>
            <p:ph type="pic" sz="quarter" idx="30" hasCustomPrompt="1"/>
          </p:nvPr>
        </p:nvSpPr>
        <p:spPr>
          <a:xfrm>
            <a:off x="5179620" y="938965"/>
            <a:ext cx="1237564" cy="1649942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>
            <a:lvl1pPr marL="0" marR="0" indent="0" algn="l" defTabSz="816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 smtClean="0"/>
          </a:p>
          <a:p>
            <a:endParaRPr kumimoji="1" lang="ja-JP" altLang="en-US" dirty="0"/>
          </a:p>
        </p:txBody>
      </p:sp>
      <p:sp>
        <p:nvSpPr>
          <p:cNvPr id="27" name="テキスト プレースホルダー 11"/>
          <p:cNvSpPr>
            <a:spLocks noGrp="1"/>
          </p:cNvSpPr>
          <p:nvPr>
            <p:ph type="body" sz="quarter" idx="14" hasCustomPrompt="1"/>
          </p:nvPr>
        </p:nvSpPr>
        <p:spPr>
          <a:xfrm>
            <a:off x="4076721" y="2688055"/>
            <a:ext cx="4725935" cy="737715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700" spc="3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8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4076902" y="3338990"/>
            <a:ext cx="4748440" cy="72008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0" name="図プレースホルダー 4"/>
          <p:cNvSpPr>
            <a:spLocks noGrp="1"/>
          </p:cNvSpPr>
          <p:nvPr>
            <p:ph type="pic" sz="quarter" idx="33" hasCustomPrompt="1"/>
          </p:nvPr>
        </p:nvSpPr>
        <p:spPr>
          <a:xfrm>
            <a:off x="1466204" y="4239090"/>
            <a:ext cx="1237564" cy="1649942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0" marR="0" indent="0" algn="l" defTabSz="816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 smtClean="0"/>
          </a:p>
          <a:p>
            <a:endParaRPr kumimoji="1" lang="ja-JP" altLang="en-US" dirty="0"/>
          </a:p>
        </p:txBody>
      </p:sp>
      <p:sp>
        <p:nvSpPr>
          <p:cNvPr id="31" name="図プレースホルダー 4"/>
          <p:cNvSpPr>
            <a:spLocks noGrp="1"/>
          </p:cNvSpPr>
          <p:nvPr>
            <p:ph type="pic" sz="quarter" idx="34" hasCustomPrompt="1"/>
          </p:nvPr>
        </p:nvSpPr>
        <p:spPr>
          <a:xfrm>
            <a:off x="2703949" y="4239090"/>
            <a:ext cx="1237564" cy="1649942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816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 smtClean="0"/>
          </a:p>
          <a:p>
            <a:endParaRPr kumimoji="1" lang="ja-JP" altLang="en-US" dirty="0"/>
          </a:p>
        </p:txBody>
      </p:sp>
      <p:sp>
        <p:nvSpPr>
          <p:cNvPr id="32" name="図プレースホルダー 4"/>
          <p:cNvSpPr>
            <a:spLocks noGrp="1"/>
          </p:cNvSpPr>
          <p:nvPr>
            <p:ph type="pic" sz="quarter" idx="35" hasCustomPrompt="1"/>
          </p:nvPr>
        </p:nvSpPr>
        <p:spPr>
          <a:xfrm>
            <a:off x="7655110" y="4239090"/>
            <a:ext cx="1237564" cy="1649942"/>
          </a:xfrm>
          <a:solidFill>
            <a:schemeClr val="accent1"/>
          </a:solidFill>
        </p:spPr>
        <p:txBody>
          <a:bodyPr/>
          <a:lstStyle>
            <a:lvl1pPr marL="0" marR="0" indent="0" algn="l" defTabSz="816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 smtClean="0"/>
          </a:p>
          <a:p>
            <a:endParaRPr kumimoji="1" lang="ja-JP" altLang="en-US" dirty="0"/>
          </a:p>
        </p:txBody>
      </p:sp>
      <p:sp>
        <p:nvSpPr>
          <p:cNvPr id="33" name="図プレースホルダー 4"/>
          <p:cNvSpPr>
            <a:spLocks noGrp="1"/>
          </p:cNvSpPr>
          <p:nvPr>
            <p:ph type="pic" sz="quarter" idx="36" hasCustomPrompt="1"/>
          </p:nvPr>
        </p:nvSpPr>
        <p:spPr>
          <a:xfrm>
            <a:off x="5179620" y="4239090"/>
            <a:ext cx="1237564" cy="1649942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marR="0" indent="0" algn="l" defTabSz="816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 smtClean="0"/>
          </a:p>
          <a:p>
            <a:endParaRPr kumimoji="1" lang="ja-JP" altLang="en-US" dirty="0"/>
          </a:p>
        </p:txBody>
      </p:sp>
      <p:sp>
        <p:nvSpPr>
          <p:cNvPr id="34" name="図プレースホルダー 4"/>
          <p:cNvSpPr>
            <a:spLocks noGrp="1"/>
          </p:cNvSpPr>
          <p:nvPr>
            <p:ph type="pic" sz="quarter" idx="37" hasCustomPrompt="1"/>
          </p:nvPr>
        </p:nvSpPr>
        <p:spPr>
          <a:xfrm>
            <a:off x="6417365" y="4239090"/>
            <a:ext cx="1237564" cy="1649942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816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 smtClean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14788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700"/>
                            </p:stCondLst>
                            <p:childTnLst>
                              <p:par>
                                <p:cTn id="45" presetID="2" presetClass="entr" presetSubtype="2" decel="10000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5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7" grpId="0">
        <p:tmplLst>
          <p:tmpl>
            <p:tnLst>
              <p:par>
                <p:cTn presetID="2" presetClass="entr" presetSubtype="2" decel="100000" fill="hold" nodeType="after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animBg="1"/>
      <p:bldP spid="31" grpId="0" animBg="1"/>
      <p:bldP spid="32" grpId="0" animBg="1"/>
      <p:bldP spid="33" grpId="0" animBg="1"/>
      <p:bldP spid="34" grpId="0" animBg="1"/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/>
          <p:cNvSpPr/>
          <p:nvPr userDrawn="1"/>
        </p:nvSpPr>
        <p:spPr>
          <a:xfrm>
            <a:off x="0" y="0"/>
            <a:ext cx="251145" cy="6858000"/>
          </a:xfrm>
          <a:prstGeom prst="rect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直線コネクタ 9"/>
          <p:cNvCxnSpPr/>
          <p:nvPr userDrawn="1"/>
        </p:nvCxnSpPr>
        <p:spPr>
          <a:xfrm flipH="1">
            <a:off x="0" y="3183707"/>
            <a:ext cx="9144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4715457" y="1328767"/>
            <a:ext cx="4199903" cy="1860207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700" spc="3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20" hasCustomPrompt="1"/>
          </p:nvPr>
        </p:nvSpPr>
        <p:spPr>
          <a:xfrm>
            <a:off x="4715457" y="3270007"/>
            <a:ext cx="4199902" cy="2349237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7" name="図プレースホルダー 6"/>
          <p:cNvSpPr>
            <a:spLocks noGrp="1"/>
          </p:cNvSpPr>
          <p:nvPr>
            <p:ph type="pic" sz="quarter" idx="12" hasCustomPrompt="1"/>
          </p:nvPr>
        </p:nvSpPr>
        <p:spPr>
          <a:xfrm>
            <a:off x="206136" y="0"/>
            <a:ext cx="4365864" cy="6858000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61541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/>
      <p:bldP spid="12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s and 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図プレースホルダー 5"/>
          <p:cNvSpPr>
            <a:spLocks noGrp="1"/>
          </p:cNvSpPr>
          <p:nvPr>
            <p:ph type="pic" sz="quarter" idx="12" hasCustomPrompt="1"/>
          </p:nvPr>
        </p:nvSpPr>
        <p:spPr>
          <a:xfrm>
            <a:off x="19093" y="29028"/>
            <a:ext cx="1800156" cy="3077029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7" name="図プレースホルダー 5"/>
          <p:cNvSpPr>
            <a:spLocks noGrp="1"/>
          </p:cNvSpPr>
          <p:nvPr>
            <p:ph type="pic" sz="quarter" idx="13" hasCustomPrompt="1"/>
          </p:nvPr>
        </p:nvSpPr>
        <p:spPr>
          <a:xfrm>
            <a:off x="1844037" y="3137733"/>
            <a:ext cx="1800156" cy="3077029"/>
          </a:xfrm>
        </p:spPr>
        <p:txBody>
          <a:bodyPr/>
          <a:lstStyle>
            <a:lvl1pPr marL="0" marR="0" indent="0" algn="l" defTabSz="816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 smtClean="0"/>
          </a:p>
          <a:p>
            <a:endParaRPr kumimoji="1" lang="ja-JP" altLang="en-US" dirty="0"/>
          </a:p>
        </p:txBody>
      </p:sp>
      <p:sp>
        <p:nvSpPr>
          <p:cNvPr id="8" name="図プレースホルダー 5"/>
          <p:cNvSpPr>
            <a:spLocks noGrp="1"/>
          </p:cNvSpPr>
          <p:nvPr>
            <p:ph type="pic" sz="quarter" idx="14" hasCustomPrompt="1"/>
          </p:nvPr>
        </p:nvSpPr>
        <p:spPr>
          <a:xfrm>
            <a:off x="3668980" y="29028"/>
            <a:ext cx="1800156" cy="3077029"/>
          </a:xfrm>
        </p:spPr>
        <p:txBody>
          <a:bodyPr/>
          <a:lstStyle>
            <a:lvl1pPr marL="0" marR="0" indent="0" algn="l" defTabSz="816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 smtClean="0"/>
          </a:p>
          <a:p>
            <a:endParaRPr kumimoji="1" lang="ja-JP" altLang="en-US" dirty="0"/>
          </a:p>
        </p:txBody>
      </p:sp>
      <p:sp>
        <p:nvSpPr>
          <p:cNvPr id="9" name="図プレースホルダー 5"/>
          <p:cNvSpPr>
            <a:spLocks noGrp="1"/>
          </p:cNvSpPr>
          <p:nvPr>
            <p:ph type="pic" sz="quarter" idx="15" hasCustomPrompt="1"/>
          </p:nvPr>
        </p:nvSpPr>
        <p:spPr>
          <a:xfrm>
            <a:off x="5494569" y="3137962"/>
            <a:ext cx="1800156" cy="3077029"/>
          </a:xfrm>
        </p:spPr>
        <p:txBody>
          <a:bodyPr/>
          <a:lstStyle>
            <a:lvl1pPr marL="0" marR="0" indent="0" algn="l" defTabSz="816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 smtClean="0"/>
          </a:p>
          <a:p>
            <a:endParaRPr kumimoji="1" lang="ja-JP" altLang="en-US" dirty="0"/>
          </a:p>
        </p:txBody>
      </p:sp>
      <p:sp>
        <p:nvSpPr>
          <p:cNvPr id="10" name="図プレースホルダー 5"/>
          <p:cNvSpPr>
            <a:spLocks noGrp="1"/>
          </p:cNvSpPr>
          <p:nvPr>
            <p:ph type="pic" sz="quarter" idx="16" hasCustomPrompt="1"/>
          </p:nvPr>
        </p:nvSpPr>
        <p:spPr>
          <a:xfrm>
            <a:off x="7318869" y="29028"/>
            <a:ext cx="1800156" cy="3077029"/>
          </a:xfrm>
        </p:spPr>
        <p:txBody>
          <a:bodyPr/>
          <a:lstStyle>
            <a:lvl1pPr marL="0" marR="0" indent="0" algn="l" defTabSz="816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 smtClean="0"/>
          </a:p>
          <a:p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正方形/長方形 11"/>
          <p:cNvSpPr/>
          <p:nvPr userDrawn="1"/>
        </p:nvSpPr>
        <p:spPr>
          <a:xfrm>
            <a:off x="19093" y="3137962"/>
            <a:ext cx="1800156" cy="30768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3" name="正方形/長方形 12"/>
          <p:cNvSpPr/>
          <p:nvPr userDrawn="1"/>
        </p:nvSpPr>
        <p:spPr>
          <a:xfrm>
            <a:off x="1844037" y="29257"/>
            <a:ext cx="1800156" cy="3076800"/>
          </a:xfrm>
          <a:prstGeom prst="rect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4" name="正方形/長方形 13"/>
          <p:cNvSpPr/>
          <p:nvPr userDrawn="1"/>
        </p:nvSpPr>
        <p:spPr>
          <a:xfrm>
            <a:off x="3668980" y="3137962"/>
            <a:ext cx="1800156" cy="30768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5" name="正方形/長方形 14"/>
          <p:cNvSpPr/>
          <p:nvPr userDrawn="1"/>
        </p:nvSpPr>
        <p:spPr>
          <a:xfrm>
            <a:off x="5494569" y="29257"/>
            <a:ext cx="1800156" cy="3076800"/>
          </a:xfrm>
          <a:prstGeom prst="rect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6" name="正方形/長方形 15"/>
          <p:cNvSpPr/>
          <p:nvPr userDrawn="1"/>
        </p:nvSpPr>
        <p:spPr>
          <a:xfrm>
            <a:off x="7318869" y="3138191"/>
            <a:ext cx="1800156" cy="30768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7" name="図プレースホルダー 7"/>
          <p:cNvSpPr>
            <a:spLocks noGrp="1"/>
          </p:cNvSpPr>
          <p:nvPr>
            <p:ph type="pic" sz="quarter" idx="17" hasCustomPrompt="1"/>
          </p:nvPr>
        </p:nvSpPr>
        <p:spPr>
          <a:xfrm>
            <a:off x="683572" y="3318426"/>
            <a:ext cx="471199" cy="628211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18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2508515" y="243359"/>
            <a:ext cx="471199" cy="628211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19" name="図プレースホルダー 7"/>
          <p:cNvSpPr>
            <a:spLocks noGrp="1"/>
          </p:cNvSpPr>
          <p:nvPr>
            <p:ph type="pic" sz="quarter" idx="19" hasCustomPrompt="1"/>
          </p:nvPr>
        </p:nvSpPr>
        <p:spPr>
          <a:xfrm>
            <a:off x="4333459" y="3318426"/>
            <a:ext cx="471199" cy="628211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0" name="図プレースホルダー 7"/>
          <p:cNvSpPr>
            <a:spLocks noGrp="1"/>
          </p:cNvSpPr>
          <p:nvPr>
            <p:ph type="pic" sz="quarter" idx="20" hasCustomPrompt="1"/>
          </p:nvPr>
        </p:nvSpPr>
        <p:spPr>
          <a:xfrm>
            <a:off x="7983347" y="3318426"/>
            <a:ext cx="471199" cy="628211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1" name="図プレースホルダー 7"/>
          <p:cNvSpPr>
            <a:spLocks noGrp="1"/>
          </p:cNvSpPr>
          <p:nvPr>
            <p:ph type="pic" sz="quarter" idx="21" hasCustomPrompt="1"/>
          </p:nvPr>
        </p:nvSpPr>
        <p:spPr>
          <a:xfrm>
            <a:off x="6159048" y="243359"/>
            <a:ext cx="471199" cy="628211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3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20797" y="4025965"/>
            <a:ext cx="1769422" cy="398931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400" spc="15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5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106900" y="4357162"/>
            <a:ext cx="1591419" cy="162560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6" name="テキスト プレースホルダー 11"/>
          <p:cNvSpPr>
            <a:spLocks noGrp="1"/>
          </p:cNvSpPr>
          <p:nvPr>
            <p:ph type="body" sz="quarter" idx="24" hasCustomPrompt="1"/>
          </p:nvPr>
        </p:nvSpPr>
        <p:spPr>
          <a:xfrm>
            <a:off x="1867513" y="941221"/>
            <a:ext cx="1769422" cy="398931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400" spc="15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7" name="テキスト プレースホルダー 11"/>
          <p:cNvSpPr>
            <a:spLocks noGrp="1"/>
          </p:cNvSpPr>
          <p:nvPr>
            <p:ph type="body" sz="quarter" idx="25" hasCustomPrompt="1"/>
          </p:nvPr>
        </p:nvSpPr>
        <p:spPr>
          <a:xfrm>
            <a:off x="1953617" y="1272419"/>
            <a:ext cx="1591419" cy="162560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0" name="テキスト プレースホルダー 11"/>
          <p:cNvSpPr>
            <a:spLocks noGrp="1"/>
          </p:cNvSpPr>
          <p:nvPr>
            <p:ph type="body" sz="quarter" idx="26" hasCustomPrompt="1"/>
          </p:nvPr>
        </p:nvSpPr>
        <p:spPr>
          <a:xfrm>
            <a:off x="5518046" y="941222"/>
            <a:ext cx="1769422" cy="398931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400" spc="15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1" name="テキスト プレースホルダー 11"/>
          <p:cNvSpPr>
            <a:spLocks noGrp="1"/>
          </p:cNvSpPr>
          <p:nvPr>
            <p:ph type="body" sz="quarter" idx="27" hasCustomPrompt="1"/>
          </p:nvPr>
        </p:nvSpPr>
        <p:spPr>
          <a:xfrm>
            <a:off x="5604149" y="1272419"/>
            <a:ext cx="1591419" cy="162560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2" name="テキスト プレースホルダー 11"/>
          <p:cNvSpPr>
            <a:spLocks noGrp="1"/>
          </p:cNvSpPr>
          <p:nvPr>
            <p:ph type="body" sz="quarter" idx="28" hasCustomPrompt="1"/>
          </p:nvPr>
        </p:nvSpPr>
        <p:spPr>
          <a:xfrm>
            <a:off x="3684287" y="4025965"/>
            <a:ext cx="1769422" cy="398931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400" spc="15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3" name="テキスト プレースホルダー 11"/>
          <p:cNvSpPr>
            <a:spLocks noGrp="1"/>
          </p:cNvSpPr>
          <p:nvPr>
            <p:ph type="body" sz="quarter" idx="29" hasCustomPrompt="1"/>
          </p:nvPr>
        </p:nvSpPr>
        <p:spPr>
          <a:xfrm>
            <a:off x="3770390" y="4357162"/>
            <a:ext cx="1591419" cy="162560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4" name="テキスト プレースホルダー 11"/>
          <p:cNvSpPr>
            <a:spLocks noGrp="1"/>
          </p:cNvSpPr>
          <p:nvPr>
            <p:ph type="body" sz="quarter" idx="30" hasCustomPrompt="1"/>
          </p:nvPr>
        </p:nvSpPr>
        <p:spPr>
          <a:xfrm>
            <a:off x="7334820" y="4025965"/>
            <a:ext cx="1769422" cy="398931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400" spc="15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5" name="テキスト プレースホルダー 11"/>
          <p:cNvSpPr>
            <a:spLocks noGrp="1"/>
          </p:cNvSpPr>
          <p:nvPr>
            <p:ph type="body" sz="quarter" idx="31" hasCustomPrompt="1"/>
          </p:nvPr>
        </p:nvSpPr>
        <p:spPr>
          <a:xfrm>
            <a:off x="7420923" y="4357163"/>
            <a:ext cx="1591419" cy="162560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8" name="図プレースホルダー 37"/>
          <p:cNvSpPr>
            <a:spLocks noGrp="1"/>
          </p:cNvSpPr>
          <p:nvPr>
            <p:ph type="pic" sz="quarter" idx="32" hasCustomPrompt="1"/>
          </p:nvPr>
        </p:nvSpPr>
        <p:spPr>
          <a:xfrm>
            <a:off x="787397" y="2962508"/>
            <a:ext cx="263548" cy="351367"/>
          </a:xfrm>
          <a:prstGeom prst="triangle">
            <a:avLst/>
          </a:prstGeo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39" name="図プレースホルダー 37"/>
          <p:cNvSpPr>
            <a:spLocks noGrp="1"/>
          </p:cNvSpPr>
          <p:nvPr>
            <p:ph type="pic" sz="quarter" idx="33" hasCustomPrompt="1"/>
          </p:nvPr>
        </p:nvSpPr>
        <p:spPr>
          <a:xfrm>
            <a:off x="4439829" y="2962508"/>
            <a:ext cx="263548" cy="351367"/>
          </a:xfrm>
          <a:prstGeom prst="triangle">
            <a:avLst/>
          </a:prstGeom>
          <a:solidFill>
            <a:schemeClr val="accent1">
              <a:lumMod val="50000"/>
            </a:schemeClr>
          </a:solidFill>
        </p:spPr>
        <p:txBody>
          <a:bodyPr/>
          <a:lstStyle/>
          <a:p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40" name="図プレースホルダー 37"/>
          <p:cNvSpPr>
            <a:spLocks noGrp="1"/>
          </p:cNvSpPr>
          <p:nvPr>
            <p:ph type="pic" sz="quarter" idx="34" hasCustomPrompt="1"/>
          </p:nvPr>
        </p:nvSpPr>
        <p:spPr>
          <a:xfrm>
            <a:off x="8087173" y="2962508"/>
            <a:ext cx="263548" cy="351367"/>
          </a:xfrm>
          <a:prstGeom prst="triangle">
            <a:avLst/>
          </a:prstGeo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41" name="図プレースホルダー 37"/>
          <p:cNvSpPr>
            <a:spLocks noGrp="1"/>
          </p:cNvSpPr>
          <p:nvPr>
            <p:ph type="pic" sz="quarter" idx="35" hasCustomPrompt="1"/>
          </p:nvPr>
        </p:nvSpPr>
        <p:spPr>
          <a:xfrm rot="10800000">
            <a:off x="2612341" y="2918943"/>
            <a:ext cx="263548" cy="351367"/>
          </a:xfrm>
          <a:prstGeom prst="triangle">
            <a:avLst/>
          </a:prstGeom>
          <a:solidFill>
            <a:schemeClr val="accent1"/>
          </a:solidFill>
        </p:spPr>
        <p:txBody>
          <a:bodyPr/>
          <a:lstStyle/>
          <a:p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42" name="図プレースホルダー 37"/>
          <p:cNvSpPr>
            <a:spLocks noGrp="1"/>
          </p:cNvSpPr>
          <p:nvPr>
            <p:ph type="pic" sz="quarter" idx="36" hasCustomPrompt="1"/>
          </p:nvPr>
        </p:nvSpPr>
        <p:spPr>
          <a:xfrm rot="10800000">
            <a:off x="6262873" y="2957620"/>
            <a:ext cx="263548" cy="351367"/>
          </a:xfrm>
          <a:prstGeom prst="triangle">
            <a:avLst/>
          </a:prstGeom>
          <a:solidFill>
            <a:schemeClr val="accent1"/>
          </a:solidFill>
        </p:spPr>
        <p:txBody>
          <a:bodyPr/>
          <a:lstStyle/>
          <a:p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30575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25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0"/>
                            </p:stCondLst>
                            <p:childTnLst>
                              <p:par>
                                <p:cTn id="67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750"/>
                            </p:stCondLst>
                            <p:childTnLst>
                              <p:par>
                                <p:cTn id="7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250"/>
                            </p:stCondLst>
                            <p:childTnLst>
                              <p:par>
                                <p:cTn id="7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1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750"/>
                            </p:stCondLst>
                            <p:childTnLst>
                              <p:par>
                                <p:cTn id="88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500"/>
                            </p:stCondLst>
                            <p:childTnLst>
                              <p:par>
                                <p:cTn id="9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8000"/>
                            </p:stCondLst>
                            <p:childTnLst>
                              <p:par>
                                <p:cTn id="9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1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/>
      <p:bldP spid="18" grpId="0"/>
      <p:bldP spid="19" grpId="0"/>
      <p:bldP spid="20" grpId="0"/>
      <p:bldP spid="21" grpId="0"/>
      <p:bldP spid="23" grpId="0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animBg="1"/>
      <p:bldP spid="39" grpId="0" animBg="1"/>
      <p:bldP spid="40" grpId="0" animBg="1"/>
      <p:bldP spid="41" grpId="0" animBg="1"/>
      <p:bldP spid="42" grpId="0" animBg="1"/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2" name="六角形 31"/>
          <p:cNvSpPr/>
          <p:nvPr userDrawn="1"/>
        </p:nvSpPr>
        <p:spPr>
          <a:xfrm rot="5400000">
            <a:off x="2436249" y="2285105"/>
            <a:ext cx="4270708" cy="2761473"/>
          </a:xfrm>
          <a:prstGeom prst="hexagon">
            <a:avLst>
              <a:gd name="adj" fmla="val 28637"/>
              <a:gd name="vf" fmla="val 115470"/>
            </a:avLst>
          </a:pr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37" name="円/楕円 36"/>
          <p:cNvSpPr/>
          <p:nvPr userDrawn="1"/>
        </p:nvSpPr>
        <p:spPr>
          <a:xfrm>
            <a:off x="4060708" y="930420"/>
            <a:ext cx="1012700" cy="1350150"/>
          </a:xfrm>
          <a:prstGeom prst="ellips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38" name="円/楕円 37"/>
          <p:cNvSpPr/>
          <p:nvPr userDrawn="1"/>
        </p:nvSpPr>
        <p:spPr>
          <a:xfrm>
            <a:off x="5427169" y="1920530"/>
            <a:ext cx="1012700" cy="1350150"/>
          </a:xfrm>
          <a:prstGeom prst="ellips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39" name="円/楕円 38"/>
          <p:cNvSpPr/>
          <p:nvPr userDrawn="1"/>
        </p:nvSpPr>
        <p:spPr>
          <a:xfrm>
            <a:off x="5427169" y="4020764"/>
            <a:ext cx="1012700" cy="1350150"/>
          </a:xfrm>
          <a:prstGeom prst="ellips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40" name="円/楕円 39"/>
          <p:cNvSpPr/>
          <p:nvPr userDrawn="1"/>
        </p:nvSpPr>
        <p:spPr>
          <a:xfrm>
            <a:off x="4060708" y="5040877"/>
            <a:ext cx="1012700" cy="1350150"/>
          </a:xfrm>
          <a:prstGeom prst="ellips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41" name="円/楕円 40"/>
          <p:cNvSpPr/>
          <p:nvPr userDrawn="1"/>
        </p:nvSpPr>
        <p:spPr>
          <a:xfrm>
            <a:off x="2684516" y="4020764"/>
            <a:ext cx="1012700" cy="1350150"/>
          </a:xfrm>
          <a:prstGeom prst="ellips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42" name="円/楕円 41"/>
          <p:cNvSpPr/>
          <p:nvPr userDrawn="1"/>
        </p:nvSpPr>
        <p:spPr>
          <a:xfrm>
            <a:off x="2684516" y="1914975"/>
            <a:ext cx="1012700" cy="1350150"/>
          </a:xfrm>
          <a:prstGeom prst="ellips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43" name="テキスト プレースホルダー 11"/>
          <p:cNvSpPr>
            <a:spLocks noGrp="1"/>
          </p:cNvSpPr>
          <p:nvPr>
            <p:ph type="body" sz="quarter" idx="21" hasCustomPrompt="1"/>
          </p:nvPr>
        </p:nvSpPr>
        <p:spPr>
          <a:xfrm>
            <a:off x="3491786" y="3300331"/>
            <a:ext cx="2137923" cy="660074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800" spc="15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44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2742788" y="2270292"/>
            <a:ext cx="900179" cy="660074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200" spc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45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4108813" y="1254901"/>
            <a:ext cx="900179" cy="660074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200" spc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46" name="テキスト プレースホルダー 11"/>
          <p:cNvSpPr>
            <a:spLocks noGrp="1"/>
          </p:cNvSpPr>
          <p:nvPr>
            <p:ph type="body" sz="quarter" idx="24" hasCustomPrompt="1"/>
          </p:nvPr>
        </p:nvSpPr>
        <p:spPr>
          <a:xfrm>
            <a:off x="5477079" y="2270292"/>
            <a:ext cx="900179" cy="660074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200" spc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49" name="テキスト プレースホルダー 11"/>
          <p:cNvSpPr>
            <a:spLocks noGrp="1"/>
          </p:cNvSpPr>
          <p:nvPr>
            <p:ph type="body" sz="quarter" idx="25" hasCustomPrompt="1"/>
          </p:nvPr>
        </p:nvSpPr>
        <p:spPr>
          <a:xfrm>
            <a:off x="2734426" y="4365801"/>
            <a:ext cx="900179" cy="660074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200" spc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50" name="テキスト プレースホルダー 11"/>
          <p:cNvSpPr>
            <a:spLocks noGrp="1"/>
          </p:cNvSpPr>
          <p:nvPr>
            <p:ph type="body" sz="quarter" idx="26" hasCustomPrompt="1"/>
          </p:nvPr>
        </p:nvSpPr>
        <p:spPr>
          <a:xfrm>
            <a:off x="5468717" y="4365801"/>
            <a:ext cx="900179" cy="660074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200" spc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51" name="テキスト プレースホルダー 11"/>
          <p:cNvSpPr>
            <a:spLocks noGrp="1"/>
          </p:cNvSpPr>
          <p:nvPr>
            <p:ph type="body" sz="quarter" idx="27" hasCustomPrompt="1"/>
          </p:nvPr>
        </p:nvSpPr>
        <p:spPr>
          <a:xfrm>
            <a:off x="4108813" y="5385914"/>
            <a:ext cx="900179" cy="660074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200" spc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52" name="円弧 51"/>
          <p:cNvSpPr/>
          <p:nvPr userDrawn="1"/>
        </p:nvSpPr>
        <p:spPr>
          <a:xfrm rot="2700000">
            <a:off x="3795014" y="1026489"/>
            <a:ext cx="1547059" cy="1160395"/>
          </a:xfrm>
          <a:prstGeom prst="arc">
            <a:avLst>
              <a:gd name="adj1" fmla="val 16200000"/>
              <a:gd name="adj2" fmla="val 20055362"/>
            </a:avLst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cxnSp>
        <p:nvCxnSpPr>
          <p:cNvPr id="54" name="直線コネクタ 53"/>
          <p:cNvCxnSpPr>
            <a:stCxn id="52" idx="0"/>
          </p:cNvCxnSpPr>
          <p:nvPr userDrawn="1"/>
        </p:nvCxnSpPr>
        <p:spPr>
          <a:xfrm>
            <a:off x="4978805" y="1059719"/>
            <a:ext cx="2826022" cy="0"/>
          </a:xfrm>
          <a:prstGeom prst="line">
            <a:avLst/>
          </a:prstGeom>
          <a:ln w="12700">
            <a:prstDash val="dash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円弧 59"/>
          <p:cNvSpPr/>
          <p:nvPr userDrawn="1"/>
        </p:nvSpPr>
        <p:spPr>
          <a:xfrm rot="2700000">
            <a:off x="5160382" y="2001385"/>
            <a:ext cx="1547059" cy="1160395"/>
          </a:xfrm>
          <a:prstGeom prst="arc">
            <a:avLst>
              <a:gd name="adj1" fmla="val 16200000"/>
              <a:gd name="adj2" fmla="val 20055362"/>
            </a:avLst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cxnSp>
        <p:nvCxnSpPr>
          <p:cNvPr id="61" name="直線コネクタ 60"/>
          <p:cNvCxnSpPr>
            <a:stCxn id="60" idx="0"/>
          </p:cNvCxnSpPr>
          <p:nvPr userDrawn="1"/>
        </p:nvCxnSpPr>
        <p:spPr>
          <a:xfrm>
            <a:off x="6344174" y="2034615"/>
            <a:ext cx="2502144" cy="0"/>
          </a:xfrm>
          <a:prstGeom prst="line">
            <a:avLst/>
          </a:prstGeom>
          <a:ln w="12700">
            <a:prstDash val="dash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円弧 62"/>
          <p:cNvSpPr/>
          <p:nvPr userDrawn="1"/>
        </p:nvSpPr>
        <p:spPr>
          <a:xfrm rot="2700000">
            <a:off x="5160382" y="4107174"/>
            <a:ext cx="1547059" cy="1160395"/>
          </a:xfrm>
          <a:prstGeom prst="arc">
            <a:avLst>
              <a:gd name="adj1" fmla="val 16200000"/>
              <a:gd name="adj2" fmla="val 20055362"/>
            </a:avLst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cxnSp>
        <p:nvCxnSpPr>
          <p:cNvPr id="64" name="直線コネクタ 63"/>
          <p:cNvCxnSpPr/>
          <p:nvPr userDrawn="1"/>
        </p:nvCxnSpPr>
        <p:spPr>
          <a:xfrm>
            <a:off x="6344174" y="4140403"/>
            <a:ext cx="2502144" cy="0"/>
          </a:xfrm>
          <a:prstGeom prst="line">
            <a:avLst/>
          </a:prstGeom>
          <a:ln w="12700">
            <a:prstDash val="dash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円弧 69"/>
          <p:cNvSpPr/>
          <p:nvPr userDrawn="1"/>
        </p:nvSpPr>
        <p:spPr>
          <a:xfrm rot="18900000" flipH="1">
            <a:off x="2606677" y="1808053"/>
            <a:ext cx="1160395" cy="1547059"/>
          </a:xfrm>
          <a:prstGeom prst="arc">
            <a:avLst>
              <a:gd name="adj1" fmla="val 16200000"/>
              <a:gd name="adj2" fmla="val 20055362"/>
            </a:avLst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cxnSp>
        <p:nvCxnSpPr>
          <p:cNvPr id="71" name="直線コネクタ 70"/>
          <p:cNvCxnSpPr>
            <a:stCxn id="70" idx="0"/>
          </p:cNvCxnSpPr>
          <p:nvPr userDrawn="1"/>
        </p:nvCxnSpPr>
        <p:spPr>
          <a:xfrm flipH="1">
            <a:off x="260373" y="2034615"/>
            <a:ext cx="2516240" cy="0"/>
          </a:xfrm>
          <a:prstGeom prst="line">
            <a:avLst/>
          </a:prstGeom>
          <a:ln w="12700">
            <a:prstDash val="dash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円弧 76"/>
          <p:cNvSpPr/>
          <p:nvPr userDrawn="1"/>
        </p:nvSpPr>
        <p:spPr>
          <a:xfrm rot="18900000" flipH="1">
            <a:off x="2606677" y="3913842"/>
            <a:ext cx="1160395" cy="1547059"/>
          </a:xfrm>
          <a:prstGeom prst="arc">
            <a:avLst>
              <a:gd name="adj1" fmla="val 16200000"/>
              <a:gd name="adj2" fmla="val 20055362"/>
            </a:avLst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cxnSp>
        <p:nvCxnSpPr>
          <p:cNvPr id="78" name="直線コネクタ 77"/>
          <p:cNvCxnSpPr>
            <a:stCxn id="77" idx="0"/>
          </p:cNvCxnSpPr>
          <p:nvPr userDrawn="1"/>
        </p:nvCxnSpPr>
        <p:spPr>
          <a:xfrm flipH="1">
            <a:off x="260373" y="4140403"/>
            <a:ext cx="2516240" cy="0"/>
          </a:xfrm>
          <a:prstGeom prst="line">
            <a:avLst/>
          </a:prstGeom>
          <a:ln w="12700">
            <a:prstDash val="dash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円弧 79"/>
          <p:cNvSpPr/>
          <p:nvPr userDrawn="1"/>
        </p:nvSpPr>
        <p:spPr>
          <a:xfrm rot="2700000" flipH="1" flipV="1">
            <a:off x="3778714" y="5144221"/>
            <a:ext cx="1547059" cy="1160395"/>
          </a:xfrm>
          <a:prstGeom prst="arc">
            <a:avLst>
              <a:gd name="adj1" fmla="val 16200000"/>
              <a:gd name="adj2" fmla="val 20055362"/>
            </a:avLst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cxnSp>
        <p:nvCxnSpPr>
          <p:cNvPr id="81" name="直線コネクタ 80"/>
          <p:cNvCxnSpPr>
            <a:stCxn id="80" idx="0"/>
          </p:cNvCxnSpPr>
          <p:nvPr userDrawn="1"/>
        </p:nvCxnSpPr>
        <p:spPr>
          <a:xfrm flipH="1">
            <a:off x="1238357" y="6271386"/>
            <a:ext cx="2903624" cy="0"/>
          </a:xfrm>
          <a:prstGeom prst="line">
            <a:avLst/>
          </a:prstGeom>
          <a:ln w="12700">
            <a:prstDash val="dash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テキスト プレースホルダー 11"/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5202987" y="1134929"/>
            <a:ext cx="2601841" cy="564892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90" name="テキスト プレースホルダー 11"/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48510" y="2135731"/>
            <a:ext cx="2297808" cy="920736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91" name="テキスト プレースホルダー 11"/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6554861" y="4227003"/>
            <a:ext cx="2297808" cy="920736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92" name="テキスト プレースホルダー 11"/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248217" y="2135237"/>
            <a:ext cx="2297808" cy="920736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95" name="テキスト プレースホルダー 11"/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260373" y="4235470"/>
            <a:ext cx="2297808" cy="920736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96" name="テキスト プレースホルダー 11"/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1310099" y="5622262"/>
            <a:ext cx="2601841" cy="564892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98" name="テキスト プレースホルダー 11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228620" y="235778"/>
            <a:ext cx="3384844" cy="132208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700" spc="3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cxnSp>
        <p:nvCxnSpPr>
          <p:cNvPr id="47" name="直線コネクタ 46"/>
          <p:cNvCxnSpPr/>
          <p:nvPr userDrawn="1"/>
        </p:nvCxnSpPr>
        <p:spPr>
          <a:xfrm flipH="1">
            <a:off x="-396" y="1581689"/>
            <a:ext cx="3732116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441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5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5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5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5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5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5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55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05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550"/>
                            </p:stCondLst>
                            <p:childTnLst>
                              <p:par>
                                <p:cTn id="8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050"/>
                            </p:stCondLst>
                            <p:childTnLst>
                              <p:par>
                                <p:cTn id="8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55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8050"/>
                            </p:stCondLst>
                            <p:childTnLst>
                              <p:par>
                                <p:cTn id="9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8550"/>
                            </p:stCondLst>
                            <p:childTnLst>
                              <p:par>
                                <p:cTn id="10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905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9550"/>
                            </p:stCondLst>
                            <p:childTnLst>
                              <p:par>
                                <p:cTn id="1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50"/>
                            </p:stCondLst>
                            <p:childTnLst>
                              <p:par>
                                <p:cTn id="1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2" grpId="0" animBg="1"/>
      <p:bldP spid="60" grpId="0" animBg="1"/>
      <p:bldP spid="63" grpId="0" animBg="1"/>
      <p:bldP spid="70" grpId="0" animBg="1"/>
      <p:bldP spid="77" grpId="0" animBg="1"/>
      <p:bldP spid="80" grpId="0" animBg="1"/>
      <p:bldP spid="82" grpId="0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0" grpId="0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1" grpId="0">
        <p:tmplLst>
          <p:tmpl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2" grpId="0">
        <p:tmplLst>
          <p:tmpl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9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5" grpId="0">
        <p:tmplLst>
          <p:tmpl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9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6" grpId="0">
        <p:tmplLst>
          <p:tmpl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9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8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図プレースホルダー 5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2286198" cy="219950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図プレースホルダー 5"/>
          <p:cNvSpPr>
            <a:spLocks noGrp="1"/>
          </p:cNvSpPr>
          <p:nvPr>
            <p:ph type="pic" sz="quarter" idx="13" hasCustomPrompt="1"/>
          </p:nvPr>
        </p:nvSpPr>
        <p:spPr>
          <a:xfrm>
            <a:off x="2285405" y="0"/>
            <a:ext cx="2286198" cy="219950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7" name="図プレースホルダー 5"/>
          <p:cNvSpPr>
            <a:spLocks noGrp="1"/>
          </p:cNvSpPr>
          <p:nvPr>
            <p:ph type="pic" sz="quarter" idx="14" hasCustomPrompt="1"/>
          </p:nvPr>
        </p:nvSpPr>
        <p:spPr>
          <a:xfrm>
            <a:off x="4572397" y="0"/>
            <a:ext cx="2286198" cy="219950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8" name="図プレースホルダー 5"/>
          <p:cNvSpPr>
            <a:spLocks noGrp="1"/>
          </p:cNvSpPr>
          <p:nvPr>
            <p:ph type="pic" sz="quarter" idx="15" hasCustomPrompt="1"/>
          </p:nvPr>
        </p:nvSpPr>
        <p:spPr>
          <a:xfrm>
            <a:off x="6857802" y="0"/>
            <a:ext cx="2286198" cy="219950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13" name="図プレースホルダー 5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2189604"/>
            <a:ext cx="2286198" cy="219950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14" name="図プレースホルダー 5"/>
          <p:cNvSpPr>
            <a:spLocks noGrp="1"/>
          </p:cNvSpPr>
          <p:nvPr>
            <p:ph type="pic" sz="quarter" idx="17" hasCustomPrompt="1"/>
          </p:nvPr>
        </p:nvSpPr>
        <p:spPr>
          <a:xfrm>
            <a:off x="2285405" y="2189604"/>
            <a:ext cx="2286198" cy="219950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15" name="図プレースホルダー 5"/>
          <p:cNvSpPr>
            <a:spLocks noGrp="1"/>
          </p:cNvSpPr>
          <p:nvPr>
            <p:ph type="pic" sz="quarter" idx="18" hasCustomPrompt="1"/>
          </p:nvPr>
        </p:nvSpPr>
        <p:spPr>
          <a:xfrm>
            <a:off x="4572397" y="2189604"/>
            <a:ext cx="2286198" cy="219950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16" name="図プレースホルダー 5"/>
          <p:cNvSpPr>
            <a:spLocks noGrp="1"/>
          </p:cNvSpPr>
          <p:nvPr>
            <p:ph type="pic" sz="quarter" idx="19" hasCustomPrompt="1"/>
          </p:nvPr>
        </p:nvSpPr>
        <p:spPr>
          <a:xfrm>
            <a:off x="6857802" y="2189604"/>
            <a:ext cx="2286198" cy="219950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18" name="テキスト プレースホルダー 17"/>
          <p:cNvSpPr>
            <a:spLocks noGrp="1"/>
          </p:cNvSpPr>
          <p:nvPr>
            <p:ph type="body" sz="quarter" idx="20" hasCustomPrompt="1"/>
          </p:nvPr>
        </p:nvSpPr>
        <p:spPr>
          <a:xfrm>
            <a:off x="0" y="1809578"/>
            <a:ext cx="2286198" cy="387522"/>
          </a:xfrm>
          <a:solidFill>
            <a:schemeClr val="accent1">
              <a:alpha val="7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 smtClean="0"/>
              <a:t>TEXT</a:t>
            </a:r>
            <a:endParaRPr kumimoji="1" lang="ja-JP" altLang="en-US" dirty="0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21" hasCustomPrompt="1"/>
          </p:nvPr>
        </p:nvSpPr>
        <p:spPr>
          <a:xfrm>
            <a:off x="2285405" y="1809578"/>
            <a:ext cx="2286198" cy="387522"/>
          </a:xfrm>
          <a:solidFill>
            <a:schemeClr val="accent1">
              <a:alpha val="7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 smtClean="0"/>
              <a:t>TEXT</a:t>
            </a:r>
            <a:endParaRPr kumimoji="1" lang="ja-JP" altLang="en-US" dirty="0"/>
          </a:p>
        </p:txBody>
      </p:sp>
      <p:sp>
        <p:nvSpPr>
          <p:cNvPr id="20" name="テキスト プレースホルダー 17"/>
          <p:cNvSpPr>
            <a:spLocks noGrp="1"/>
          </p:cNvSpPr>
          <p:nvPr>
            <p:ph type="body" sz="quarter" idx="22" hasCustomPrompt="1"/>
          </p:nvPr>
        </p:nvSpPr>
        <p:spPr>
          <a:xfrm>
            <a:off x="4571603" y="1809578"/>
            <a:ext cx="2286198" cy="387522"/>
          </a:xfrm>
          <a:solidFill>
            <a:schemeClr val="accent1">
              <a:alpha val="7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 smtClean="0"/>
              <a:t>TEXT</a:t>
            </a:r>
            <a:endParaRPr kumimoji="1" lang="ja-JP" altLang="en-US" dirty="0"/>
          </a:p>
        </p:txBody>
      </p:sp>
      <p:sp>
        <p:nvSpPr>
          <p:cNvPr id="21" name="テキスト プレースホルダー 17"/>
          <p:cNvSpPr>
            <a:spLocks noGrp="1"/>
          </p:cNvSpPr>
          <p:nvPr>
            <p:ph type="body" sz="quarter" idx="23" hasCustomPrompt="1"/>
          </p:nvPr>
        </p:nvSpPr>
        <p:spPr>
          <a:xfrm>
            <a:off x="6857008" y="1809578"/>
            <a:ext cx="2286198" cy="387522"/>
          </a:xfrm>
          <a:solidFill>
            <a:schemeClr val="accent1">
              <a:alpha val="7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 smtClean="0"/>
              <a:t>TEXT</a:t>
            </a:r>
            <a:endParaRPr kumimoji="1" lang="ja-JP" altLang="en-US" dirty="0"/>
          </a:p>
        </p:txBody>
      </p:sp>
      <p:sp>
        <p:nvSpPr>
          <p:cNvPr id="22" name="テキスト プレースホルダー 17"/>
          <p:cNvSpPr>
            <a:spLocks noGrp="1"/>
          </p:cNvSpPr>
          <p:nvPr>
            <p:ph type="body" sz="quarter" idx="24" hasCustomPrompt="1"/>
          </p:nvPr>
        </p:nvSpPr>
        <p:spPr>
          <a:xfrm>
            <a:off x="794" y="3999182"/>
            <a:ext cx="2286198" cy="387522"/>
          </a:xfrm>
          <a:solidFill>
            <a:schemeClr val="accent1">
              <a:alpha val="7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 smtClean="0"/>
              <a:t>TEXT</a:t>
            </a:r>
            <a:endParaRPr kumimoji="1" lang="ja-JP" altLang="en-US" dirty="0"/>
          </a:p>
        </p:txBody>
      </p:sp>
      <p:sp>
        <p:nvSpPr>
          <p:cNvPr id="23" name="テキスト プレースホルダー 17"/>
          <p:cNvSpPr>
            <a:spLocks noGrp="1"/>
          </p:cNvSpPr>
          <p:nvPr>
            <p:ph type="body" sz="quarter" idx="25" hasCustomPrompt="1"/>
          </p:nvPr>
        </p:nvSpPr>
        <p:spPr>
          <a:xfrm>
            <a:off x="2286199" y="3999182"/>
            <a:ext cx="2286198" cy="387522"/>
          </a:xfrm>
          <a:solidFill>
            <a:schemeClr val="accent1">
              <a:alpha val="7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 smtClean="0"/>
              <a:t>TEXT</a:t>
            </a:r>
            <a:endParaRPr kumimoji="1" lang="ja-JP" altLang="en-US" dirty="0"/>
          </a:p>
        </p:txBody>
      </p:sp>
      <p:sp>
        <p:nvSpPr>
          <p:cNvPr id="24" name="テキスト プレースホルダー 17"/>
          <p:cNvSpPr>
            <a:spLocks noGrp="1"/>
          </p:cNvSpPr>
          <p:nvPr>
            <p:ph type="body" sz="quarter" idx="26" hasCustomPrompt="1"/>
          </p:nvPr>
        </p:nvSpPr>
        <p:spPr>
          <a:xfrm>
            <a:off x="4572397" y="3999182"/>
            <a:ext cx="2286198" cy="387522"/>
          </a:xfrm>
          <a:solidFill>
            <a:schemeClr val="accent1">
              <a:alpha val="7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 smtClean="0"/>
              <a:t>TEXT</a:t>
            </a:r>
            <a:endParaRPr kumimoji="1" lang="ja-JP" altLang="en-US" dirty="0"/>
          </a:p>
        </p:txBody>
      </p:sp>
      <p:sp>
        <p:nvSpPr>
          <p:cNvPr id="25" name="テキスト プレースホルダー 17"/>
          <p:cNvSpPr>
            <a:spLocks noGrp="1"/>
          </p:cNvSpPr>
          <p:nvPr>
            <p:ph type="body" sz="quarter" idx="27" hasCustomPrompt="1"/>
          </p:nvPr>
        </p:nvSpPr>
        <p:spPr>
          <a:xfrm>
            <a:off x="6857802" y="3999182"/>
            <a:ext cx="2286198" cy="387522"/>
          </a:xfrm>
          <a:solidFill>
            <a:schemeClr val="accent1">
              <a:alpha val="70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 smtClean="0"/>
              <a:t>TEXT</a:t>
            </a:r>
            <a:endParaRPr kumimoji="1" lang="ja-JP" altLang="en-US" dirty="0"/>
          </a:p>
        </p:txBody>
      </p:sp>
      <p:sp>
        <p:nvSpPr>
          <p:cNvPr id="26" name="テキスト プレースホルダー 11"/>
          <p:cNvSpPr>
            <a:spLocks noGrp="1"/>
          </p:cNvSpPr>
          <p:nvPr>
            <p:ph type="body" sz="quarter" idx="38" hasCustomPrompt="1"/>
          </p:nvPr>
        </p:nvSpPr>
        <p:spPr>
          <a:xfrm>
            <a:off x="1421197" y="4413260"/>
            <a:ext cx="6306869" cy="816174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700" spc="3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cxnSp>
        <p:nvCxnSpPr>
          <p:cNvPr id="27" name="直線コネクタ 26"/>
          <p:cNvCxnSpPr/>
          <p:nvPr userDrawn="1"/>
        </p:nvCxnSpPr>
        <p:spPr>
          <a:xfrm flipH="1" flipV="1">
            <a:off x="1666623" y="5235430"/>
            <a:ext cx="5810754" cy="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>
            <a:off x="1048718" y="5317061"/>
            <a:ext cx="7051826" cy="1026075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050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750"/>
                            </p:stCondLst>
                            <p:childTnLst>
                              <p:par>
                                <p:cTn id="26" presetID="14" presetClass="entr" presetSubtype="1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4" presetClass="entr" presetSubtype="1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250"/>
                            </p:stCondLst>
                            <p:childTnLst>
                              <p:par>
                                <p:cTn id="40" presetID="14" presetClass="entr" presetSubtype="1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0"/>
                            </p:stCondLst>
                            <p:childTnLst>
                              <p:par>
                                <p:cTn id="47" presetID="14" presetClass="entr" presetSubtype="1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75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0"/>
                            </p:stCondLst>
                            <p:childTnLst>
                              <p:par>
                                <p:cTn id="61" presetID="2" presetClass="entr" presetSubtype="2" decel="10000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6" presetClass="entr" presetSubtype="37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050"/>
                            </p:stCondLst>
                            <p:childTnLst>
                              <p:par>
                                <p:cTn id="6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3" grpId="0"/>
      <p:bldP spid="14" grpId="0"/>
      <p:bldP spid="15" grpId="0"/>
      <p:bldP spid="16" grpId="0"/>
      <p:bldP spid="18" grpId="0" animBg="1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animBg="1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animBg="1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animBg="1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animBg="1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animBg="1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animBg="1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animBg="1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>
        <p:tmplLst>
          <p:tmpl>
            <p:tnLst>
              <p:par>
                <p:cTn presetID="2" presetClass="entr" presetSubtype="2" decel="100000" fill="hold" nodeType="after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>
        <p:tmplLst>
          <p:tmpl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ow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フリーフォーム 75"/>
          <p:cNvSpPr/>
          <p:nvPr userDrawn="1"/>
        </p:nvSpPr>
        <p:spPr>
          <a:xfrm>
            <a:off x="0" y="1752600"/>
            <a:ext cx="9176546" cy="1972733"/>
          </a:xfrm>
          <a:custGeom>
            <a:avLst/>
            <a:gdLst>
              <a:gd name="connsiteX0" fmla="*/ 0 w 18351500"/>
              <a:gd name="connsiteY0" fmla="*/ 2959100 h 2959100"/>
              <a:gd name="connsiteX1" fmla="*/ 3606800 w 18351500"/>
              <a:gd name="connsiteY1" fmla="*/ 2959100 h 2959100"/>
              <a:gd name="connsiteX2" fmla="*/ 3606800 w 18351500"/>
              <a:gd name="connsiteY2" fmla="*/ 0 h 2959100"/>
              <a:gd name="connsiteX3" fmla="*/ 7289800 w 18351500"/>
              <a:gd name="connsiteY3" fmla="*/ 0 h 2959100"/>
              <a:gd name="connsiteX4" fmla="*/ 7289800 w 18351500"/>
              <a:gd name="connsiteY4" fmla="*/ 2159000 h 2959100"/>
              <a:gd name="connsiteX5" fmla="*/ 10998200 w 18351500"/>
              <a:gd name="connsiteY5" fmla="*/ 2159000 h 2959100"/>
              <a:gd name="connsiteX6" fmla="*/ 10998200 w 18351500"/>
              <a:gd name="connsiteY6" fmla="*/ 850900 h 2959100"/>
              <a:gd name="connsiteX7" fmla="*/ 14668500 w 18351500"/>
              <a:gd name="connsiteY7" fmla="*/ 850900 h 2959100"/>
              <a:gd name="connsiteX8" fmla="*/ 14668500 w 18351500"/>
              <a:gd name="connsiteY8" fmla="*/ 2806700 h 2959100"/>
              <a:gd name="connsiteX9" fmla="*/ 18351500 w 18351500"/>
              <a:gd name="connsiteY9" fmla="*/ 2806700 h 295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351500" h="2959100">
                <a:moveTo>
                  <a:pt x="0" y="2959100"/>
                </a:moveTo>
                <a:lnTo>
                  <a:pt x="3606800" y="2959100"/>
                </a:lnTo>
                <a:lnTo>
                  <a:pt x="3606800" y="0"/>
                </a:lnTo>
                <a:lnTo>
                  <a:pt x="7289800" y="0"/>
                </a:lnTo>
                <a:lnTo>
                  <a:pt x="7289800" y="2159000"/>
                </a:lnTo>
                <a:lnTo>
                  <a:pt x="10998200" y="2159000"/>
                </a:lnTo>
                <a:lnTo>
                  <a:pt x="10998200" y="850900"/>
                </a:lnTo>
                <a:lnTo>
                  <a:pt x="14668500" y="850900"/>
                </a:lnTo>
                <a:lnTo>
                  <a:pt x="14668500" y="2806700"/>
                </a:lnTo>
                <a:lnTo>
                  <a:pt x="18351500" y="2806700"/>
                </a:lnTo>
              </a:path>
            </a:pathLst>
          </a:custGeom>
          <a:noFill/>
          <a:ln w="76200" cmpd="sng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437531" y="3971043"/>
            <a:ext cx="1710338" cy="1145300"/>
            <a:chOff x="187211" y="5765810"/>
            <a:chExt cx="3420380" cy="1717950"/>
          </a:xfrm>
        </p:grpSpPr>
        <p:sp>
          <p:nvSpPr>
            <p:cNvPr id="30" name="正方形/長方形 29"/>
            <p:cNvSpPr/>
            <p:nvPr userDrawn="1"/>
          </p:nvSpPr>
          <p:spPr>
            <a:xfrm>
              <a:off x="187211" y="5998595"/>
              <a:ext cx="3420380" cy="148516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31" name="二等辺三角形 30"/>
            <p:cNvSpPr/>
            <p:nvPr userDrawn="1"/>
          </p:nvSpPr>
          <p:spPr>
            <a:xfrm>
              <a:off x="1627371" y="5765810"/>
              <a:ext cx="540060" cy="465569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</p:grpSp>
      <p:sp>
        <p:nvSpPr>
          <p:cNvPr id="67" name="円/楕円 66"/>
          <p:cNvSpPr/>
          <p:nvPr userDrawn="1"/>
        </p:nvSpPr>
        <p:spPr>
          <a:xfrm>
            <a:off x="147957" y="3828022"/>
            <a:ext cx="463986" cy="618594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34" name="図プレースホルダー 33"/>
          <p:cNvSpPr>
            <a:spLocks noGrp="1"/>
          </p:cNvSpPr>
          <p:nvPr>
            <p:ph type="pic" sz="quarter" idx="25" hasCustomPrompt="1"/>
          </p:nvPr>
        </p:nvSpPr>
        <p:spPr>
          <a:xfrm>
            <a:off x="259583" y="3987977"/>
            <a:ext cx="223165" cy="297527"/>
          </a:xfrm>
        </p:spPr>
        <p:txBody>
          <a:bodyPr>
            <a:normAutofit/>
          </a:bodyPr>
          <a:lstStyle>
            <a:lvl1pPr>
              <a:defRPr sz="500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21707" y="3025316"/>
            <a:ext cx="1769422" cy="660074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spc="15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3" name="テキスト プレースホルダー 11"/>
          <p:cNvSpPr>
            <a:spLocks noGrp="1"/>
          </p:cNvSpPr>
          <p:nvPr>
            <p:ph type="body" sz="quarter" idx="20" hasCustomPrompt="1"/>
          </p:nvPr>
        </p:nvSpPr>
        <p:spPr>
          <a:xfrm>
            <a:off x="611942" y="4186122"/>
            <a:ext cx="1423405" cy="920274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4" name="テキスト プレースホルダー 11"/>
          <p:cNvSpPr>
            <a:spLocks noGrp="1"/>
          </p:cNvSpPr>
          <p:nvPr>
            <p:ph type="body" sz="quarter" idx="21" hasCustomPrompt="1"/>
          </p:nvPr>
        </p:nvSpPr>
        <p:spPr>
          <a:xfrm>
            <a:off x="1875503" y="1795180"/>
            <a:ext cx="1769422" cy="660074"/>
          </a:xfrm>
        </p:spPr>
        <p:txBody>
          <a:bodyPr anchor="t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spc="15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7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5535299" y="2362655"/>
            <a:ext cx="1769422" cy="660074"/>
          </a:xfrm>
        </p:spPr>
        <p:txBody>
          <a:bodyPr anchor="t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spc="15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8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3704335" y="2487708"/>
            <a:ext cx="1769422" cy="660074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spc="15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9" name="テキスト プレースホルダー 11"/>
          <p:cNvSpPr>
            <a:spLocks noGrp="1"/>
          </p:cNvSpPr>
          <p:nvPr>
            <p:ph type="body" sz="quarter" idx="24" hasCustomPrompt="1"/>
          </p:nvPr>
        </p:nvSpPr>
        <p:spPr>
          <a:xfrm>
            <a:off x="7358159" y="2935306"/>
            <a:ext cx="1769422" cy="660074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spc="15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grpSp>
        <p:nvGrpSpPr>
          <p:cNvPr id="35" name="グループ化 34"/>
          <p:cNvGrpSpPr/>
          <p:nvPr userDrawn="1"/>
        </p:nvGrpSpPr>
        <p:grpSpPr>
          <a:xfrm rot="10800000">
            <a:off x="1880159" y="505037"/>
            <a:ext cx="1710338" cy="1145300"/>
            <a:chOff x="187211" y="5765810"/>
            <a:chExt cx="3420380" cy="1717950"/>
          </a:xfrm>
        </p:grpSpPr>
        <p:sp>
          <p:nvSpPr>
            <p:cNvPr id="36" name="正方形/長方形 35"/>
            <p:cNvSpPr/>
            <p:nvPr userDrawn="1"/>
          </p:nvSpPr>
          <p:spPr>
            <a:xfrm>
              <a:off x="187211" y="5998595"/>
              <a:ext cx="3420380" cy="148516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37" name="二等辺三角形 36"/>
            <p:cNvSpPr/>
            <p:nvPr userDrawn="1"/>
          </p:nvSpPr>
          <p:spPr>
            <a:xfrm>
              <a:off x="1627371" y="5765810"/>
              <a:ext cx="540060" cy="465569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</p:grpSp>
      <p:sp>
        <p:nvSpPr>
          <p:cNvPr id="38" name="テキスト プレースホルダー 11"/>
          <p:cNvSpPr>
            <a:spLocks noGrp="1"/>
          </p:cNvSpPr>
          <p:nvPr>
            <p:ph type="body" sz="quarter" idx="26" hasCustomPrompt="1"/>
          </p:nvPr>
        </p:nvSpPr>
        <p:spPr>
          <a:xfrm>
            <a:off x="2098772" y="540095"/>
            <a:ext cx="1379203" cy="920274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grpSp>
        <p:nvGrpSpPr>
          <p:cNvPr id="40" name="グループ化 39"/>
          <p:cNvGrpSpPr/>
          <p:nvPr userDrawn="1"/>
        </p:nvGrpSpPr>
        <p:grpSpPr>
          <a:xfrm rot="10800000">
            <a:off x="5539691" y="1075100"/>
            <a:ext cx="1710338" cy="1145300"/>
            <a:chOff x="187211" y="5765810"/>
            <a:chExt cx="3420380" cy="1717950"/>
          </a:xfrm>
        </p:grpSpPr>
        <p:sp>
          <p:nvSpPr>
            <p:cNvPr id="41" name="正方形/長方形 40"/>
            <p:cNvSpPr/>
            <p:nvPr userDrawn="1"/>
          </p:nvSpPr>
          <p:spPr>
            <a:xfrm>
              <a:off x="187211" y="5998595"/>
              <a:ext cx="3420380" cy="148516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42" name="二等辺三角形 41"/>
            <p:cNvSpPr/>
            <p:nvPr userDrawn="1"/>
          </p:nvSpPr>
          <p:spPr>
            <a:xfrm>
              <a:off x="1627371" y="5765810"/>
              <a:ext cx="540060" cy="465569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</p:grpSp>
      <p:sp>
        <p:nvSpPr>
          <p:cNvPr id="43" name="テキスト プレースホルダー 11"/>
          <p:cNvSpPr>
            <a:spLocks noGrp="1"/>
          </p:cNvSpPr>
          <p:nvPr>
            <p:ph type="body" sz="quarter" idx="28" hasCustomPrompt="1"/>
          </p:nvPr>
        </p:nvSpPr>
        <p:spPr>
          <a:xfrm>
            <a:off x="5771684" y="1110158"/>
            <a:ext cx="1365824" cy="920274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grpSp>
        <p:nvGrpSpPr>
          <p:cNvPr id="45" name="グループ化 44"/>
          <p:cNvGrpSpPr/>
          <p:nvPr userDrawn="1"/>
        </p:nvGrpSpPr>
        <p:grpSpPr>
          <a:xfrm>
            <a:off x="3716434" y="3467030"/>
            <a:ext cx="1710338" cy="1145300"/>
            <a:chOff x="187211" y="5765810"/>
            <a:chExt cx="3420380" cy="1717950"/>
          </a:xfrm>
        </p:grpSpPr>
        <p:sp>
          <p:nvSpPr>
            <p:cNvPr id="46" name="正方形/長方形 45"/>
            <p:cNvSpPr/>
            <p:nvPr userDrawn="1"/>
          </p:nvSpPr>
          <p:spPr>
            <a:xfrm>
              <a:off x="187211" y="5998595"/>
              <a:ext cx="3420380" cy="148516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47" name="二等辺三角形 46"/>
            <p:cNvSpPr/>
            <p:nvPr userDrawn="1"/>
          </p:nvSpPr>
          <p:spPr>
            <a:xfrm>
              <a:off x="1627371" y="5765810"/>
              <a:ext cx="540060" cy="465569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</p:grpSp>
      <p:sp>
        <p:nvSpPr>
          <p:cNvPr id="48" name="テキスト プレースホルダー 11"/>
          <p:cNvSpPr>
            <a:spLocks noGrp="1"/>
          </p:cNvSpPr>
          <p:nvPr>
            <p:ph type="body" sz="quarter" idx="30" hasCustomPrompt="1"/>
          </p:nvPr>
        </p:nvSpPr>
        <p:spPr>
          <a:xfrm>
            <a:off x="3952367" y="3682109"/>
            <a:ext cx="1361884" cy="920274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grpSp>
        <p:nvGrpSpPr>
          <p:cNvPr id="59" name="グループ化 58"/>
          <p:cNvGrpSpPr/>
          <p:nvPr userDrawn="1"/>
        </p:nvGrpSpPr>
        <p:grpSpPr>
          <a:xfrm>
            <a:off x="7340048" y="3887280"/>
            <a:ext cx="1710338" cy="1145300"/>
            <a:chOff x="187211" y="5765810"/>
            <a:chExt cx="3420380" cy="1717950"/>
          </a:xfrm>
        </p:grpSpPr>
        <p:sp>
          <p:nvSpPr>
            <p:cNvPr id="60" name="正方形/長方形 59"/>
            <p:cNvSpPr/>
            <p:nvPr userDrawn="1"/>
          </p:nvSpPr>
          <p:spPr>
            <a:xfrm>
              <a:off x="187211" y="5998595"/>
              <a:ext cx="3420380" cy="148516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61" name="二等辺三角形 60"/>
            <p:cNvSpPr/>
            <p:nvPr userDrawn="1"/>
          </p:nvSpPr>
          <p:spPr>
            <a:xfrm>
              <a:off x="1627371" y="5765810"/>
              <a:ext cx="540060" cy="465569"/>
            </a:xfrm>
            <a:prstGeom prst="triangl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200"/>
            </a:p>
          </p:txBody>
        </p:sp>
      </p:grpSp>
      <p:sp>
        <p:nvSpPr>
          <p:cNvPr id="62" name="テキスト プレースホルダー 11"/>
          <p:cNvSpPr>
            <a:spLocks noGrp="1"/>
          </p:cNvSpPr>
          <p:nvPr>
            <p:ph type="body" sz="quarter" idx="32" hasCustomPrompt="1"/>
          </p:nvPr>
        </p:nvSpPr>
        <p:spPr>
          <a:xfrm>
            <a:off x="7572040" y="4068492"/>
            <a:ext cx="1365824" cy="920274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64" name="直角三角形 63"/>
          <p:cNvSpPr/>
          <p:nvPr userDrawn="1"/>
        </p:nvSpPr>
        <p:spPr>
          <a:xfrm rot="8100000">
            <a:off x="1704295" y="2691198"/>
            <a:ext cx="202540" cy="270030"/>
          </a:xfrm>
          <a:prstGeom prst="rtTriangl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65" name="直角三角形 64"/>
          <p:cNvSpPr/>
          <p:nvPr userDrawn="1"/>
        </p:nvSpPr>
        <p:spPr>
          <a:xfrm rot="18900000">
            <a:off x="7238777" y="2733645"/>
            <a:ext cx="202540" cy="270030"/>
          </a:xfrm>
          <a:prstGeom prst="rtTriangle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68" name="円/楕円 67"/>
          <p:cNvSpPr/>
          <p:nvPr userDrawn="1"/>
        </p:nvSpPr>
        <p:spPr>
          <a:xfrm>
            <a:off x="1648070" y="195739"/>
            <a:ext cx="463986" cy="618594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69" name="図プレースホルダー 33"/>
          <p:cNvSpPr>
            <a:spLocks noGrp="1"/>
          </p:cNvSpPr>
          <p:nvPr>
            <p:ph type="pic" sz="quarter" idx="34" hasCustomPrompt="1"/>
          </p:nvPr>
        </p:nvSpPr>
        <p:spPr>
          <a:xfrm>
            <a:off x="1759696" y="355694"/>
            <a:ext cx="223165" cy="297527"/>
          </a:xfrm>
        </p:spPr>
        <p:txBody>
          <a:bodyPr>
            <a:normAutofit/>
          </a:bodyPr>
          <a:lstStyle>
            <a:lvl1pPr>
              <a:defRPr sz="500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70" name="円/楕円 69"/>
          <p:cNvSpPr/>
          <p:nvPr userDrawn="1"/>
        </p:nvSpPr>
        <p:spPr>
          <a:xfrm>
            <a:off x="3484441" y="3292804"/>
            <a:ext cx="463986" cy="618594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71" name="図プレースホルダー 33"/>
          <p:cNvSpPr>
            <a:spLocks noGrp="1"/>
          </p:cNvSpPr>
          <p:nvPr>
            <p:ph type="pic" sz="quarter" idx="35" hasCustomPrompt="1"/>
          </p:nvPr>
        </p:nvSpPr>
        <p:spPr>
          <a:xfrm>
            <a:off x="3596067" y="3452759"/>
            <a:ext cx="223165" cy="297527"/>
          </a:xfrm>
        </p:spPr>
        <p:txBody>
          <a:bodyPr>
            <a:normAutofit/>
          </a:bodyPr>
          <a:lstStyle>
            <a:lvl1pPr>
              <a:defRPr sz="500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72" name="円/楕円 71"/>
          <p:cNvSpPr/>
          <p:nvPr userDrawn="1"/>
        </p:nvSpPr>
        <p:spPr>
          <a:xfrm>
            <a:off x="5307699" y="763137"/>
            <a:ext cx="463986" cy="618594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73" name="図プレースホルダー 33"/>
          <p:cNvSpPr>
            <a:spLocks noGrp="1"/>
          </p:cNvSpPr>
          <p:nvPr>
            <p:ph type="pic" sz="quarter" idx="36" hasCustomPrompt="1"/>
          </p:nvPr>
        </p:nvSpPr>
        <p:spPr>
          <a:xfrm>
            <a:off x="5419325" y="923092"/>
            <a:ext cx="223165" cy="297527"/>
          </a:xfrm>
        </p:spPr>
        <p:txBody>
          <a:bodyPr>
            <a:normAutofit/>
          </a:bodyPr>
          <a:lstStyle>
            <a:lvl1pPr>
              <a:defRPr sz="500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74" name="円/楕円 73"/>
          <p:cNvSpPr/>
          <p:nvPr userDrawn="1"/>
        </p:nvSpPr>
        <p:spPr>
          <a:xfrm>
            <a:off x="7108055" y="3730507"/>
            <a:ext cx="463986" cy="618594"/>
          </a:xfrm>
          <a:prstGeom prst="ellipse">
            <a:avLst/>
          </a:prstGeom>
          <a:solidFill>
            <a:schemeClr val="accent1"/>
          </a:solidFill>
          <a:ln w="7620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75" name="図プレースホルダー 33"/>
          <p:cNvSpPr>
            <a:spLocks noGrp="1"/>
          </p:cNvSpPr>
          <p:nvPr>
            <p:ph type="pic" sz="quarter" idx="37" hasCustomPrompt="1"/>
          </p:nvPr>
        </p:nvSpPr>
        <p:spPr>
          <a:xfrm>
            <a:off x="7219681" y="3890462"/>
            <a:ext cx="223165" cy="297527"/>
          </a:xfrm>
        </p:spPr>
        <p:txBody>
          <a:bodyPr>
            <a:normAutofit/>
          </a:bodyPr>
          <a:lstStyle>
            <a:lvl1pPr>
              <a:defRPr sz="500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77" name="テキスト プレースホルダー 11"/>
          <p:cNvSpPr>
            <a:spLocks noGrp="1"/>
          </p:cNvSpPr>
          <p:nvPr>
            <p:ph type="body" sz="quarter" idx="38" hasCustomPrompt="1"/>
          </p:nvPr>
        </p:nvSpPr>
        <p:spPr>
          <a:xfrm>
            <a:off x="2461011" y="4718066"/>
            <a:ext cx="4199903" cy="816174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700" spc="3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cxnSp>
        <p:nvCxnSpPr>
          <p:cNvPr id="78" name="直線コネクタ 77"/>
          <p:cNvCxnSpPr/>
          <p:nvPr userDrawn="1"/>
        </p:nvCxnSpPr>
        <p:spPr>
          <a:xfrm flipH="1" flipV="1">
            <a:off x="1666623" y="5556706"/>
            <a:ext cx="5810754" cy="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>
            <a:off x="1666623" y="5621867"/>
            <a:ext cx="5816642" cy="728133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177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5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750"/>
                            </p:stCondLst>
                            <p:childTnLst>
                              <p:par>
                                <p:cTn id="3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250"/>
                            </p:stCondLst>
                            <p:childTnLst>
                              <p:par>
                                <p:cTn id="39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75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250"/>
                            </p:stCondLst>
                            <p:childTnLst>
                              <p:par>
                                <p:cTn id="5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750"/>
                            </p:stCondLst>
                            <p:childTnLst>
                              <p:par>
                                <p:cTn id="6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25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750"/>
                            </p:stCondLst>
                            <p:childTnLst>
                              <p:par>
                                <p:cTn id="7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250"/>
                            </p:stCondLst>
                            <p:childTnLst>
                              <p:par>
                                <p:cTn id="81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675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725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7750"/>
                            </p:stCondLst>
                            <p:childTnLst>
                              <p:par>
                                <p:cTn id="101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8250"/>
                            </p:stCondLst>
                            <p:childTnLst>
                              <p:par>
                                <p:cTn id="106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8750"/>
                            </p:stCondLst>
                            <p:childTnLst>
                              <p:par>
                                <p:cTn id="1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9250"/>
                            </p:stCondLst>
                            <p:childTnLst>
                              <p:par>
                                <p:cTn id="122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9800"/>
                            </p:stCondLst>
                            <p:childTnLst>
                              <p:par>
                                <p:cTn id="12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300"/>
                            </p:stCondLst>
                            <p:childTnLst>
                              <p:par>
                                <p:cTn id="13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67" grpId="0" animBg="1"/>
      <p:bldP spid="34" grpId="0"/>
      <p:bldP spid="22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>
        <p:tmplLst>
          <p:tmpl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>
        <p:tmplLst>
          <p:tmpl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2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4" grpId="0" animBg="1"/>
      <p:bldP spid="65" grpId="0" animBg="1"/>
      <p:bldP spid="68" grpId="0" animBg="1"/>
      <p:bldP spid="69" grpId="0"/>
      <p:bldP spid="70" grpId="0" animBg="1"/>
      <p:bldP spid="71" grpId="0"/>
      <p:bldP spid="72" grpId="0" animBg="1"/>
      <p:bldP spid="73" grpId="0"/>
      <p:bldP spid="74" grpId="0" animBg="1"/>
      <p:bldP spid="75" grpId="0"/>
      <p:bldP spid="77" grpId="0">
        <p:tmplLst>
          <p:tmpl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2" grpId="0">
        <p:tmplLst>
          <p:tmpl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oints and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直線コネクタ 35"/>
          <p:cNvCxnSpPr/>
          <p:nvPr userDrawn="1"/>
        </p:nvCxnSpPr>
        <p:spPr>
          <a:xfrm flipH="1">
            <a:off x="-397" y="2719394"/>
            <a:ext cx="9144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六角形 13"/>
          <p:cNvSpPr/>
          <p:nvPr userDrawn="1"/>
        </p:nvSpPr>
        <p:spPr>
          <a:xfrm rot="5400000">
            <a:off x="466877" y="2106763"/>
            <a:ext cx="4270708" cy="2761473"/>
          </a:xfrm>
          <a:prstGeom prst="hexagon">
            <a:avLst>
              <a:gd name="adj" fmla="val 28637"/>
              <a:gd name="vf" fmla="val 115470"/>
            </a:avLst>
          </a:pr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涙形 4"/>
          <p:cNvSpPr/>
          <p:nvPr userDrawn="1"/>
        </p:nvSpPr>
        <p:spPr>
          <a:xfrm rot="8100000">
            <a:off x="1913293" y="535524"/>
            <a:ext cx="1357000" cy="1809177"/>
          </a:xfrm>
          <a:prstGeom prst="teardrop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6" name="涙形 5"/>
          <p:cNvSpPr/>
          <p:nvPr userDrawn="1"/>
        </p:nvSpPr>
        <p:spPr>
          <a:xfrm rot="4500000">
            <a:off x="418442" y="1715150"/>
            <a:ext cx="1809177" cy="1357000"/>
          </a:xfrm>
          <a:prstGeom prst="teardrop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7" name="涙形 6"/>
          <p:cNvSpPr/>
          <p:nvPr userDrawn="1"/>
        </p:nvSpPr>
        <p:spPr>
          <a:xfrm rot="900000">
            <a:off x="644531" y="3410630"/>
            <a:ext cx="1357000" cy="1809177"/>
          </a:xfrm>
          <a:prstGeom prst="teardrop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8" name="涙形 7"/>
          <p:cNvSpPr/>
          <p:nvPr userDrawn="1"/>
        </p:nvSpPr>
        <p:spPr>
          <a:xfrm rot="18900000">
            <a:off x="1923732" y="4350127"/>
            <a:ext cx="1357000" cy="1809177"/>
          </a:xfrm>
          <a:prstGeom prst="teardrop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9" name="涙形 8"/>
          <p:cNvSpPr/>
          <p:nvPr userDrawn="1"/>
        </p:nvSpPr>
        <p:spPr>
          <a:xfrm rot="15300000">
            <a:off x="2966406" y="3622678"/>
            <a:ext cx="1809177" cy="1357000"/>
          </a:xfrm>
          <a:prstGeom prst="teardrop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0" name="涙形 9"/>
          <p:cNvSpPr/>
          <p:nvPr userDrawn="1"/>
        </p:nvSpPr>
        <p:spPr>
          <a:xfrm rot="11700000">
            <a:off x="3192494" y="1475021"/>
            <a:ext cx="1357000" cy="1809177"/>
          </a:xfrm>
          <a:prstGeom prst="teardrop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5" name="テキスト プレースホルダー 11"/>
          <p:cNvSpPr>
            <a:spLocks noGrp="1"/>
          </p:cNvSpPr>
          <p:nvPr userDrawn="1">
            <p:ph type="body" sz="quarter" idx="23" hasCustomPrompt="1"/>
          </p:nvPr>
        </p:nvSpPr>
        <p:spPr>
          <a:xfrm>
            <a:off x="1961482" y="1088741"/>
            <a:ext cx="1237745" cy="39004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200" spc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6" name="図プレースホルダー 7"/>
          <p:cNvSpPr>
            <a:spLocks noGrp="1"/>
          </p:cNvSpPr>
          <p:nvPr userDrawn="1">
            <p:ph type="pic" sz="quarter" idx="18" hasCustomPrompt="1"/>
          </p:nvPr>
        </p:nvSpPr>
        <p:spPr>
          <a:xfrm>
            <a:off x="2401158" y="624808"/>
            <a:ext cx="392989" cy="523939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17" name="テキスト プレースホルダー 11"/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2024461" y="1388773"/>
            <a:ext cx="1120688" cy="690077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7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8" name="テキスト プレースホルダー 11"/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3234823" y="2062730"/>
            <a:ext cx="1237745" cy="39004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200" spc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9" name="図プレースホルダー 7"/>
          <p:cNvSpPr>
            <a:spLocks noGrp="1"/>
          </p:cNvSpPr>
          <p:nvPr userDrawn="1">
            <p:ph type="pic" sz="quarter" idx="31" hasCustomPrompt="1"/>
          </p:nvPr>
        </p:nvSpPr>
        <p:spPr>
          <a:xfrm>
            <a:off x="3674499" y="1598797"/>
            <a:ext cx="392989" cy="523939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0" name="テキスト プレースホルダー 11"/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297802" y="2362763"/>
            <a:ext cx="1120688" cy="690077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7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4" name="テキスト プレースホルダー 11"/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86860" y="2032727"/>
            <a:ext cx="1237745" cy="39004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200" spc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5" name="図プレースホルダー 7"/>
          <p:cNvSpPr>
            <a:spLocks noGrp="1"/>
          </p:cNvSpPr>
          <p:nvPr userDrawn="1">
            <p:ph type="pic" sz="quarter" idx="34" hasCustomPrompt="1"/>
          </p:nvPr>
        </p:nvSpPr>
        <p:spPr>
          <a:xfrm>
            <a:off x="1126536" y="1568794"/>
            <a:ext cx="392989" cy="523939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6" name="テキスト プレースホルダー 11"/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749839" y="2332760"/>
            <a:ext cx="1120688" cy="690077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7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7" name="テキスト プレースホルダー 11"/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686860" y="3951433"/>
            <a:ext cx="1237745" cy="39004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200" spc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8" name="図プレースホルダー 7"/>
          <p:cNvSpPr>
            <a:spLocks noGrp="1"/>
          </p:cNvSpPr>
          <p:nvPr userDrawn="1">
            <p:ph type="pic" sz="quarter" idx="37" hasCustomPrompt="1"/>
          </p:nvPr>
        </p:nvSpPr>
        <p:spPr>
          <a:xfrm>
            <a:off x="1126536" y="3487500"/>
            <a:ext cx="392989" cy="523939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29" name="テキスト プレースホルダー 11"/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749839" y="4251466"/>
            <a:ext cx="1120688" cy="690077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7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0" name="テキスト プレースホルダー 11"/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3234823" y="3939057"/>
            <a:ext cx="1237745" cy="39004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200" spc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1" name="図プレースホルダー 7"/>
          <p:cNvSpPr>
            <a:spLocks noGrp="1"/>
          </p:cNvSpPr>
          <p:nvPr userDrawn="1">
            <p:ph type="pic" sz="quarter" idx="40" hasCustomPrompt="1"/>
          </p:nvPr>
        </p:nvSpPr>
        <p:spPr>
          <a:xfrm>
            <a:off x="3674499" y="3475125"/>
            <a:ext cx="392989" cy="523939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32" name="テキスト プレースホルダー 11"/>
          <p:cNvSpPr>
            <a:spLocks noGrp="1"/>
          </p:cNvSpPr>
          <p:nvPr userDrawn="1">
            <p:ph type="body" sz="quarter" idx="41" hasCustomPrompt="1"/>
          </p:nvPr>
        </p:nvSpPr>
        <p:spPr>
          <a:xfrm>
            <a:off x="3297802" y="4239090"/>
            <a:ext cx="1120688" cy="690077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7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3" name="テキスト プレースホルダー 11"/>
          <p:cNvSpPr>
            <a:spLocks noGrp="1"/>
          </p:cNvSpPr>
          <p:nvPr userDrawn="1">
            <p:ph type="body" sz="quarter" idx="42" hasCustomPrompt="1"/>
          </p:nvPr>
        </p:nvSpPr>
        <p:spPr>
          <a:xfrm>
            <a:off x="1961482" y="4883043"/>
            <a:ext cx="1237745" cy="39004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200" spc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4" name="図プレースホルダー 7"/>
          <p:cNvSpPr>
            <a:spLocks noGrp="1"/>
          </p:cNvSpPr>
          <p:nvPr userDrawn="1">
            <p:ph type="pic" sz="quarter" idx="43" hasCustomPrompt="1"/>
          </p:nvPr>
        </p:nvSpPr>
        <p:spPr>
          <a:xfrm>
            <a:off x="2401158" y="4389107"/>
            <a:ext cx="392989" cy="523939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35" name="テキスト プレースホルダー 11"/>
          <p:cNvSpPr>
            <a:spLocks noGrp="1"/>
          </p:cNvSpPr>
          <p:nvPr userDrawn="1">
            <p:ph type="body" sz="quarter" idx="44" hasCustomPrompt="1"/>
          </p:nvPr>
        </p:nvSpPr>
        <p:spPr>
          <a:xfrm>
            <a:off x="2024461" y="5153073"/>
            <a:ext cx="1120688" cy="690077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7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8" name="テキスト プレースホルダー 11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4774539" y="811523"/>
            <a:ext cx="3957801" cy="1860207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700" spc="3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41" name="ホームベース 40"/>
          <p:cNvSpPr/>
          <p:nvPr userDrawn="1"/>
        </p:nvSpPr>
        <p:spPr>
          <a:xfrm>
            <a:off x="4808320" y="2937725"/>
            <a:ext cx="239868" cy="239649"/>
          </a:xfrm>
          <a:prstGeom prst="homePlate">
            <a:avLst/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2" name="テキスト プレースホルダー 11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48189" y="3186100"/>
            <a:ext cx="3664630" cy="1084726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43" name="テキスト プレースホルダー 11"/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5048189" y="2799814"/>
            <a:ext cx="3664630" cy="515469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6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44" name="ホームベース 43"/>
          <p:cNvSpPr/>
          <p:nvPr userDrawn="1"/>
        </p:nvSpPr>
        <p:spPr>
          <a:xfrm>
            <a:off x="4808320" y="4549834"/>
            <a:ext cx="239868" cy="239649"/>
          </a:xfrm>
          <a:prstGeom prst="homePlate">
            <a:avLst/>
          </a:prstGeom>
          <a:solidFill>
            <a:schemeClr val="accent1"/>
          </a:solidFill>
          <a:ln w="98425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45" name="テキスト プレースホルダー 11"/>
          <p:cNvSpPr>
            <a:spLocks noGrp="1"/>
          </p:cNvSpPr>
          <p:nvPr userDrawn="1">
            <p:ph type="body" sz="quarter" idx="45" hasCustomPrompt="1"/>
          </p:nvPr>
        </p:nvSpPr>
        <p:spPr>
          <a:xfrm>
            <a:off x="5048189" y="4805396"/>
            <a:ext cx="3664630" cy="1084726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46" name="テキスト プレースホルダー 11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5048189" y="4411923"/>
            <a:ext cx="3664630" cy="515469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6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66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500"/>
                            </p:stCondLst>
                            <p:childTnLst>
                              <p:par>
                                <p:cTn id="8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000"/>
                            </p:stCondLst>
                            <p:childTnLst>
                              <p:par>
                                <p:cTn id="9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4500"/>
                            </p:stCondLst>
                            <p:childTnLst>
                              <p:par>
                                <p:cTn id="96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250"/>
                            </p:stCondLst>
                            <p:childTnLst>
                              <p:par>
                                <p:cTn id="109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/>
      <p:bldP spid="17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/>
      <p:bldP spid="20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/>
      <p:bldP spid="26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/>
      <p:bldP spid="29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/>
      <p:bldP spid="32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/>
      <p:bldP spid="35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>
        <p:tmplLst>
          <p:tmpl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0" animBg="1"/>
      <p:bldP spid="42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4" grpId="0" animBg="1"/>
      <p:bldP spid="45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6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ni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0" y="0"/>
            <a:ext cx="9144000" cy="438910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テキスト プレースホルダー 7"/>
          <p:cNvSpPr>
            <a:spLocks noGrp="1"/>
          </p:cNvSpPr>
          <p:nvPr>
            <p:ph type="body" sz="quarter" idx="15" hasCustomPrompt="1"/>
          </p:nvPr>
        </p:nvSpPr>
        <p:spPr>
          <a:xfrm>
            <a:off x="206136" y="805403"/>
            <a:ext cx="3110813" cy="3355935"/>
          </a:xfrm>
          <a:blipFill dpi="0" rotWithShape="1">
            <a:blip r:embed="rId2" cstate="print"/>
            <a:srcRect/>
            <a:stretch>
              <a:fillRect/>
            </a:stretch>
          </a:blipFill>
        </p:spPr>
        <p:txBody>
          <a:bodyPr/>
          <a:lstStyle/>
          <a:p>
            <a:pPr lvl="0"/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10" name="図プレースホルダー 8"/>
          <p:cNvSpPr>
            <a:spLocks noGrp="1"/>
          </p:cNvSpPr>
          <p:nvPr>
            <p:ph type="pic" sz="quarter" idx="16" hasCustomPrompt="1"/>
          </p:nvPr>
        </p:nvSpPr>
        <p:spPr>
          <a:xfrm>
            <a:off x="333544" y="955419"/>
            <a:ext cx="2866923" cy="210023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11" name="テキスト プレースホルダー 7"/>
          <p:cNvSpPr>
            <a:spLocks noGrp="1"/>
          </p:cNvSpPr>
          <p:nvPr>
            <p:ph type="body" sz="quarter" idx="17" hasCustomPrompt="1"/>
          </p:nvPr>
        </p:nvSpPr>
        <p:spPr>
          <a:xfrm>
            <a:off x="5794859" y="800965"/>
            <a:ext cx="3110813" cy="3355935"/>
          </a:xfrm>
          <a:blipFill dpi="0" rotWithShape="1">
            <a:blip r:embed="rId2" cstate="print"/>
            <a:srcRect/>
            <a:stretch>
              <a:fillRect/>
            </a:stretch>
          </a:blipFill>
        </p:spPr>
        <p:txBody>
          <a:bodyPr/>
          <a:lstStyle/>
          <a:p>
            <a:pPr lvl="0"/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12" name="図プレースホルダー 8"/>
          <p:cNvSpPr>
            <a:spLocks noGrp="1"/>
          </p:cNvSpPr>
          <p:nvPr>
            <p:ph type="pic" sz="quarter" idx="18" hasCustomPrompt="1"/>
          </p:nvPr>
        </p:nvSpPr>
        <p:spPr>
          <a:xfrm>
            <a:off x="5922267" y="950981"/>
            <a:ext cx="2866923" cy="210023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4" hasCustomPrompt="1"/>
          </p:nvPr>
        </p:nvSpPr>
        <p:spPr>
          <a:xfrm>
            <a:off x="2773265" y="638691"/>
            <a:ext cx="3599091" cy="3882687"/>
          </a:xfrm>
          <a:blipFill dpi="0" rotWithShape="1">
            <a:blip r:embed="rId2" cstate="print"/>
            <a:srcRect/>
            <a:stretch>
              <a:fillRect/>
            </a:stretch>
          </a:blipFill>
        </p:spPr>
        <p:txBody>
          <a:bodyPr/>
          <a:lstStyle/>
          <a:p>
            <a:pPr lvl="0"/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7" name="図プレースホルダー 8"/>
          <p:cNvSpPr>
            <a:spLocks noGrp="1"/>
          </p:cNvSpPr>
          <p:nvPr>
            <p:ph type="pic" sz="quarter" idx="13" hasCustomPrompt="1"/>
          </p:nvPr>
        </p:nvSpPr>
        <p:spPr>
          <a:xfrm>
            <a:off x="2907592" y="800964"/>
            <a:ext cx="3330659" cy="243027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13" name="テキスト プレースホルダー 11"/>
          <p:cNvSpPr>
            <a:spLocks noGrp="1"/>
          </p:cNvSpPr>
          <p:nvPr>
            <p:ph type="body" sz="quarter" idx="38" hasCustomPrompt="1"/>
          </p:nvPr>
        </p:nvSpPr>
        <p:spPr>
          <a:xfrm>
            <a:off x="1421197" y="4413260"/>
            <a:ext cx="6306869" cy="816174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700" spc="3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cxnSp>
        <p:nvCxnSpPr>
          <p:cNvPr id="14" name="直線コネクタ 13"/>
          <p:cNvCxnSpPr/>
          <p:nvPr userDrawn="1"/>
        </p:nvCxnSpPr>
        <p:spPr>
          <a:xfrm flipH="1" flipV="1">
            <a:off x="1666623" y="5235430"/>
            <a:ext cx="5810754" cy="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>
            <a:off x="1048718" y="5317061"/>
            <a:ext cx="7051826" cy="1026075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466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4" decel="10000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50"/>
                            </p:stCondLst>
                            <p:childTnLst>
                              <p:par>
                                <p:cTn id="3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50"/>
                            </p:stCondLst>
                            <p:childTnLst>
                              <p:par>
                                <p:cTn id="3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>
        <p:tmplLst>
          <p:tmpl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/>
      <p:bldP spid="11" grpId="0" animBg="1">
        <p:tmplLst>
          <p:tmpl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/>
      <p:bldP spid="8" grpId="0" animBg="1">
        <p:tmplLst>
          <p:tmpl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/>
      <p:bldP spid="13" grpId="0">
        <p:tmplLst>
          <p:tmpl>
            <p:tnLst>
              <p:par>
                <p:cTn presetID="2" presetClass="entr" presetSubtype="4" decel="100000" fill="hold" nodeType="after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oints and Bi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2" name="正方形/長方形 31"/>
          <p:cNvSpPr/>
          <p:nvPr userDrawn="1"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accent1"/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33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363667" y="818710"/>
            <a:ext cx="8416665" cy="1639492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7500" spc="3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4" name="テキスト プレースホルダー 11"/>
          <p:cNvSpPr>
            <a:spLocks noGrp="1"/>
          </p:cNvSpPr>
          <p:nvPr>
            <p:ph type="body" sz="quarter" idx="22" hasCustomPrompt="1"/>
          </p:nvPr>
        </p:nvSpPr>
        <p:spPr>
          <a:xfrm>
            <a:off x="363668" y="2270292"/>
            <a:ext cx="8416665" cy="660074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800" spc="75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5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1601413" y="3759037"/>
            <a:ext cx="765151" cy="1020113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36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813756" y="5225444"/>
            <a:ext cx="2362968" cy="1053873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7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813756" y="4839157"/>
            <a:ext cx="2362968" cy="515469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16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38" name="図プレースホルダー 7"/>
          <p:cNvSpPr>
            <a:spLocks noGrp="1"/>
          </p:cNvSpPr>
          <p:nvPr>
            <p:ph type="pic" sz="quarter" idx="23" hasCustomPrompt="1"/>
          </p:nvPr>
        </p:nvSpPr>
        <p:spPr>
          <a:xfrm>
            <a:off x="4189425" y="3759037"/>
            <a:ext cx="765151" cy="1020113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39" name="テキスト プレースホルダー 11"/>
          <p:cNvSpPr>
            <a:spLocks noGrp="1"/>
          </p:cNvSpPr>
          <p:nvPr>
            <p:ph type="body" sz="quarter" idx="24" hasCustomPrompt="1"/>
          </p:nvPr>
        </p:nvSpPr>
        <p:spPr>
          <a:xfrm>
            <a:off x="3401768" y="5225444"/>
            <a:ext cx="2362968" cy="1053873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40" name="テキスト プレースホルダー 11"/>
          <p:cNvSpPr>
            <a:spLocks noGrp="1"/>
          </p:cNvSpPr>
          <p:nvPr>
            <p:ph type="body" sz="quarter" idx="25" hasCustomPrompt="1"/>
          </p:nvPr>
        </p:nvSpPr>
        <p:spPr>
          <a:xfrm>
            <a:off x="3401768" y="4839157"/>
            <a:ext cx="2362968" cy="515469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16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41" name="図プレースホルダー 7"/>
          <p:cNvSpPr>
            <a:spLocks noGrp="1"/>
          </p:cNvSpPr>
          <p:nvPr>
            <p:ph type="pic" sz="quarter" idx="26" hasCustomPrompt="1"/>
          </p:nvPr>
        </p:nvSpPr>
        <p:spPr>
          <a:xfrm>
            <a:off x="6777437" y="3759037"/>
            <a:ext cx="765151" cy="1020113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  <p:sp>
        <p:nvSpPr>
          <p:cNvPr id="42" name="テキスト プレースホルダー 11"/>
          <p:cNvSpPr>
            <a:spLocks noGrp="1"/>
          </p:cNvSpPr>
          <p:nvPr>
            <p:ph type="body" sz="quarter" idx="27" hasCustomPrompt="1"/>
          </p:nvPr>
        </p:nvSpPr>
        <p:spPr>
          <a:xfrm>
            <a:off x="5989780" y="5225444"/>
            <a:ext cx="2362968" cy="1053873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43" name="テキスト プレースホルダー 11"/>
          <p:cNvSpPr>
            <a:spLocks noGrp="1"/>
          </p:cNvSpPr>
          <p:nvPr>
            <p:ph type="body" sz="quarter" idx="28" hasCustomPrompt="1"/>
          </p:nvPr>
        </p:nvSpPr>
        <p:spPr>
          <a:xfrm>
            <a:off x="5989780" y="4839157"/>
            <a:ext cx="2362968" cy="515469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defRPr sz="16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083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9" decel="10000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850"/>
                            </p:stCondLst>
                            <p:childTnLst>
                              <p:par>
                                <p:cTn id="14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4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1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15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>
        <p:tmplLst>
          <p:tmpl>
            <p:tnLst>
              <p:par>
                <p:cTn presetID="2" presetClass="entr" presetSubtype="9" decel="100000" fill="hold" nodeType="afterEffect">
                  <p:stCondLst>
                    <p:cond delay="50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</p:bld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図プレースホルダー 8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9144000" cy="4389107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2708860"/>
            <a:ext cx="9144000" cy="510117"/>
          </a:xfrm>
          <a:solidFill>
            <a:schemeClr val="accent1">
              <a:alpha val="69000"/>
            </a:schemeClr>
          </a:solidFill>
        </p:spPr>
        <p:txBody>
          <a:bodyPr/>
          <a:lstStyle/>
          <a:p>
            <a:pPr lvl="0"/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14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0" y="3219301"/>
            <a:ext cx="9144000" cy="1169806"/>
          </a:xfrm>
          <a:solidFill>
            <a:schemeClr val="tx2">
              <a:alpha val="69000"/>
            </a:schemeClr>
          </a:solidFill>
        </p:spPr>
        <p:txBody>
          <a:bodyPr/>
          <a:lstStyle/>
          <a:p>
            <a:pPr lvl="0"/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3" hasCustomPrompt="1"/>
          </p:nvPr>
        </p:nvSpPr>
        <p:spPr>
          <a:xfrm>
            <a:off x="655901" y="548680"/>
            <a:ext cx="1845689" cy="3838010"/>
          </a:xfrm>
          <a:blipFill dpi="0" rotWithShape="1">
            <a:blip r:embed="rId2" cstate="print"/>
            <a:srcRect/>
            <a:stretch>
              <a:fillRect b="-27424"/>
            </a:stretch>
          </a:blipFill>
        </p:spPr>
        <p:txBody>
          <a:bodyPr/>
          <a:lstStyle/>
          <a:p>
            <a:pPr lvl="0"/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15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2569103" y="2701764"/>
            <a:ext cx="6211229" cy="515469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600" spc="15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6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2569103" y="3253573"/>
            <a:ext cx="6211229" cy="1105531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2" name="図プレースホルダー 21"/>
          <p:cNvSpPr>
            <a:spLocks noGrp="1"/>
          </p:cNvSpPr>
          <p:nvPr>
            <p:ph type="pic" sz="quarter" idx="40" hasCustomPrompt="1"/>
          </p:nvPr>
        </p:nvSpPr>
        <p:spPr>
          <a:xfrm>
            <a:off x="791277" y="1178511"/>
            <a:ext cx="1574937" cy="321098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24" name="テキスト プレースホルダー 11"/>
          <p:cNvSpPr>
            <a:spLocks noGrp="1"/>
          </p:cNvSpPr>
          <p:nvPr>
            <p:ph type="body" sz="quarter" idx="38" hasCustomPrompt="1"/>
          </p:nvPr>
        </p:nvSpPr>
        <p:spPr>
          <a:xfrm>
            <a:off x="1421197" y="4413260"/>
            <a:ext cx="6306869" cy="816174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700" spc="3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cxnSp>
        <p:nvCxnSpPr>
          <p:cNvPr id="25" name="直線コネクタ 24"/>
          <p:cNvCxnSpPr/>
          <p:nvPr userDrawn="1"/>
        </p:nvCxnSpPr>
        <p:spPr>
          <a:xfrm flipH="1" flipV="1">
            <a:off x="1666623" y="5235430"/>
            <a:ext cx="5810754" cy="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>
            <a:off x="1048718" y="5317061"/>
            <a:ext cx="7051826" cy="1026075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77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800"/>
                            </p:stCondLst>
                            <p:childTnLst>
                              <p:par>
                                <p:cTn id="3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300"/>
                            </p:stCondLst>
                            <p:childTnLst>
                              <p:par>
                                <p:cTn id="38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animBg="1">
        <p:tmplLst>
          <p:tmpl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>
        <p:tmplLst>
          <p:tmpl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/>
      <p:bldP spid="24" grpId="0">
        <p:tmplLst>
          <p:tmpl>
            <p:tnLst>
              <p:par>
                <p:cTn presetID="2" presetClass="entr" presetSubtype="4" decel="100000" fill="hold" nodeType="after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>
        <p:tmplLst>
          <p:tmpl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 userDrawn="1"/>
        </p:nvSpPr>
        <p:spPr>
          <a:xfrm>
            <a:off x="-7379" y="2194554"/>
            <a:ext cx="9144000" cy="219455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23" name="正方形/長方形 22"/>
          <p:cNvSpPr/>
          <p:nvPr userDrawn="1"/>
        </p:nvSpPr>
        <p:spPr>
          <a:xfrm>
            <a:off x="-3596" y="2481740"/>
            <a:ext cx="9144000" cy="162018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5" name="正方形/長方形 4"/>
          <p:cNvSpPr/>
          <p:nvPr userDrawn="1"/>
        </p:nvSpPr>
        <p:spPr>
          <a:xfrm>
            <a:off x="0" y="0"/>
            <a:ext cx="9144000" cy="219455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22" name="正方形/長方形 21"/>
          <p:cNvSpPr/>
          <p:nvPr userDrawn="1"/>
        </p:nvSpPr>
        <p:spPr>
          <a:xfrm>
            <a:off x="0" y="278650"/>
            <a:ext cx="9136620" cy="162018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4" name="図プレースホルダー 13"/>
          <p:cNvSpPr>
            <a:spLocks noGrp="1"/>
          </p:cNvSpPr>
          <p:nvPr>
            <p:ph type="pic" sz="quarter" idx="13" hasCustomPrompt="1"/>
          </p:nvPr>
        </p:nvSpPr>
        <p:spPr>
          <a:xfrm>
            <a:off x="4572000" y="2194554"/>
            <a:ext cx="4570359" cy="2194553"/>
          </a:xfrm>
          <a:custGeom>
            <a:avLst/>
            <a:gdLst/>
            <a:ahLst/>
            <a:cxnLst/>
            <a:rect l="l" t="t" r="r" b="b"/>
            <a:pathLst>
              <a:path w="9139924" h="3291830">
                <a:moveTo>
                  <a:pt x="0" y="0"/>
                </a:moveTo>
                <a:lnTo>
                  <a:pt x="1305146" y="0"/>
                </a:lnTo>
                <a:lnTo>
                  <a:pt x="9139924" y="0"/>
                </a:lnTo>
                <a:lnTo>
                  <a:pt x="9139924" y="3291830"/>
                </a:lnTo>
                <a:lnTo>
                  <a:pt x="1305146" y="3291830"/>
                </a:lnTo>
                <a:close/>
              </a:path>
            </a:pathLst>
          </a:cu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 smtClean="0"/>
              <a:t> Add an image</a:t>
            </a:r>
            <a:endParaRPr kumimoji="1" lang="ja-JP" altLang="en-US" dirty="0"/>
          </a:p>
        </p:txBody>
      </p:sp>
      <p:sp>
        <p:nvSpPr>
          <p:cNvPr id="11" name="図プレースホルダー 10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4570359" cy="2194553"/>
          </a:xfrm>
          <a:custGeom>
            <a:avLst/>
            <a:gdLst/>
            <a:ahLst/>
            <a:cxnLst/>
            <a:rect l="l" t="t" r="r" b="b"/>
            <a:pathLst>
              <a:path w="9139924" h="3291830">
                <a:moveTo>
                  <a:pt x="0" y="0"/>
                </a:moveTo>
                <a:lnTo>
                  <a:pt x="7834778" y="0"/>
                </a:lnTo>
                <a:lnTo>
                  <a:pt x="9139924" y="3291830"/>
                </a:lnTo>
                <a:lnTo>
                  <a:pt x="7834778" y="3291830"/>
                </a:lnTo>
                <a:lnTo>
                  <a:pt x="0" y="3291830"/>
                </a:lnTo>
                <a:close/>
              </a:path>
            </a:pathLst>
          </a:custGeom>
        </p:spPr>
        <p:txBody>
          <a:bodyPr/>
          <a:lstStyle>
            <a:lvl1pPr marL="0" marR="0" indent="0" algn="l" defTabSz="816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 smtClean="0"/>
              <a:t> Add an image</a:t>
            </a:r>
            <a:endParaRPr kumimoji="1" lang="ja-JP" altLang="en-US" dirty="0" smtClean="0"/>
          </a:p>
          <a:p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テキスト プレースホルダー 11"/>
          <p:cNvSpPr>
            <a:spLocks noGrp="1"/>
          </p:cNvSpPr>
          <p:nvPr>
            <p:ph type="body" sz="quarter" idx="38" hasCustomPrompt="1"/>
          </p:nvPr>
        </p:nvSpPr>
        <p:spPr>
          <a:xfrm>
            <a:off x="1421197" y="4413260"/>
            <a:ext cx="6306869" cy="816174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700" spc="3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cxnSp>
        <p:nvCxnSpPr>
          <p:cNvPr id="16" name="直線コネクタ 15"/>
          <p:cNvCxnSpPr/>
          <p:nvPr userDrawn="1"/>
        </p:nvCxnSpPr>
        <p:spPr>
          <a:xfrm flipH="1" flipV="1">
            <a:off x="1666623" y="5235430"/>
            <a:ext cx="5810754" cy="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>
            <a:off x="1048718" y="5317061"/>
            <a:ext cx="7051826" cy="1026075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8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4575510" y="784950"/>
            <a:ext cx="4249831" cy="963864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9" name="テキスト プレースホルダー 11"/>
          <p:cNvSpPr>
            <a:spLocks noGrp="1"/>
          </p:cNvSpPr>
          <p:nvPr>
            <p:ph type="body" sz="quarter" idx="17" hasCustomPrompt="1"/>
          </p:nvPr>
        </p:nvSpPr>
        <p:spPr>
          <a:xfrm>
            <a:off x="4575510" y="398664"/>
            <a:ext cx="4249831" cy="515469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6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0" name="テキスト プレースホルダー 11"/>
          <p:cNvSpPr>
            <a:spLocks noGrp="1"/>
          </p:cNvSpPr>
          <p:nvPr>
            <p:ph type="body" sz="quarter" idx="40" hasCustomPrompt="1"/>
          </p:nvPr>
        </p:nvSpPr>
        <p:spPr>
          <a:xfrm>
            <a:off x="299664" y="3008953"/>
            <a:ext cx="4249831" cy="930104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1" name="テキスト プレースホルダー 11"/>
          <p:cNvSpPr>
            <a:spLocks noGrp="1"/>
          </p:cNvSpPr>
          <p:nvPr>
            <p:ph type="body" sz="quarter" idx="41" hasCustomPrompt="1"/>
          </p:nvPr>
        </p:nvSpPr>
        <p:spPr>
          <a:xfrm>
            <a:off x="299664" y="2622667"/>
            <a:ext cx="4249831" cy="515469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1600" spc="15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65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22" presetClass="entr" presetSubtype="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250"/>
                            </p:stCondLst>
                            <p:childTnLst>
                              <p:par>
                                <p:cTn id="35" presetID="2" presetClass="entr" presetSubtype="4" decel="10000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300"/>
                            </p:stCondLst>
                            <p:childTnLst>
                              <p:par>
                                <p:cTn id="4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800"/>
                            </p:stCondLst>
                            <p:childTnLst>
                              <p:par>
                                <p:cTn id="4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2" grpId="0" animBg="1"/>
      <p:bldP spid="14" grpId="0"/>
      <p:bldP spid="11" grpId="0"/>
      <p:bldP spid="15" grpId="0">
        <p:tmplLst>
          <p:tmpl>
            <p:tnLst>
              <p:par>
                <p:cTn presetID="2" presetClass="entr" presetSubtype="4" decel="100000" fill="hold" nodeType="after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>
        <p:tmplLst>
          <p:tmpl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>
        <p:tmplLst>
          <p:tmpl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>
        <p:tmplLst>
          <p:tmpl>
            <p:tnLst>
              <p:par>
                <p:cTn presetID="22" presetClass="entr" presetSubtype="2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>
        <p:tmplLst>
          <p:tmpl>
            <p:tnLst>
              <p:par>
                <p:cTn presetID="22" presetClass="entr" presetSubtype="2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g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図プレースホルダー 7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5212980" cy="4389107"/>
          </a:xfrm>
          <a:custGeom>
            <a:avLst/>
            <a:gdLst/>
            <a:ahLst/>
            <a:cxnLst/>
            <a:rect l="l" t="t" r="r" b="b"/>
            <a:pathLst>
              <a:path w="10425055" h="6583660">
                <a:moveTo>
                  <a:pt x="0" y="0"/>
                </a:moveTo>
                <a:lnTo>
                  <a:pt x="7859770" y="0"/>
                </a:lnTo>
                <a:lnTo>
                  <a:pt x="10425055" y="6583660"/>
                </a:lnTo>
                <a:lnTo>
                  <a:pt x="7859770" y="6583660"/>
                </a:lnTo>
                <a:lnTo>
                  <a:pt x="0" y="6583660"/>
                </a:lnTo>
                <a:close/>
              </a:path>
            </a:pathLst>
          </a:custGeo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 smtClean="0"/>
              <a:t>Add an image</a:t>
            </a:r>
            <a:endParaRPr kumimoji="1" lang="ja-JP" altLang="en-US" dirty="0"/>
          </a:p>
        </p:txBody>
      </p:sp>
      <p:sp>
        <p:nvSpPr>
          <p:cNvPr id="22" name="図プレースホルダー 21"/>
          <p:cNvSpPr>
            <a:spLocks noGrp="1"/>
          </p:cNvSpPr>
          <p:nvPr>
            <p:ph type="pic" sz="quarter" idx="40" hasCustomPrompt="1"/>
          </p:nvPr>
        </p:nvSpPr>
        <p:spPr>
          <a:xfrm>
            <a:off x="2730737" y="2147917"/>
            <a:ext cx="1975976" cy="525433"/>
          </a:xfrm>
          <a:custGeom>
            <a:avLst/>
            <a:gdLst/>
            <a:ahLst/>
            <a:cxnLst/>
            <a:rect l="l" t="t" r="r" b="b"/>
            <a:pathLst>
              <a:path w="3951609" h="788150">
                <a:moveTo>
                  <a:pt x="0" y="0"/>
                </a:moveTo>
                <a:lnTo>
                  <a:pt x="3644829" y="0"/>
                </a:lnTo>
                <a:lnTo>
                  <a:pt x="3951609" y="788150"/>
                </a:lnTo>
                <a:lnTo>
                  <a:pt x="3644829" y="788150"/>
                </a:lnTo>
                <a:lnTo>
                  <a:pt x="306780" y="788150"/>
                </a:lnTo>
                <a:close/>
              </a:path>
            </a:pathLst>
          </a:custGeom>
          <a:solidFill>
            <a:schemeClr val="accent1">
              <a:alpha val="69000"/>
            </a:schemeClr>
          </a:solidFill>
        </p:spPr>
        <p:txBody>
          <a:bodyPr/>
          <a:lstStyle/>
          <a:p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12" name="図プレースホルダー 11"/>
          <p:cNvSpPr>
            <a:spLocks noGrp="1"/>
          </p:cNvSpPr>
          <p:nvPr>
            <p:ph type="pic" sz="quarter" idx="13" hasCustomPrompt="1"/>
          </p:nvPr>
        </p:nvSpPr>
        <p:spPr>
          <a:xfrm>
            <a:off x="3919371" y="-2"/>
            <a:ext cx="5224628" cy="4389107"/>
          </a:xfrm>
          <a:custGeom>
            <a:avLst/>
            <a:gdLst/>
            <a:ahLst/>
            <a:cxnLst/>
            <a:rect l="l" t="t" r="r" b="b"/>
            <a:pathLst>
              <a:path w="10448350" h="6583660">
                <a:moveTo>
                  <a:pt x="0" y="0"/>
                </a:moveTo>
                <a:lnTo>
                  <a:pt x="2565285" y="0"/>
                </a:lnTo>
                <a:lnTo>
                  <a:pt x="10425054" y="0"/>
                </a:lnTo>
                <a:lnTo>
                  <a:pt x="10425054" y="1"/>
                </a:lnTo>
                <a:lnTo>
                  <a:pt x="10448350" y="1"/>
                </a:lnTo>
                <a:lnTo>
                  <a:pt x="10448350" y="6583660"/>
                </a:lnTo>
                <a:lnTo>
                  <a:pt x="10425054" y="6583660"/>
                </a:lnTo>
                <a:lnTo>
                  <a:pt x="9000998" y="6583660"/>
                </a:lnTo>
                <a:lnTo>
                  <a:pt x="2565285" y="6583660"/>
                </a:lnTo>
                <a:close/>
              </a:path>
            </a:pathLst>
          </a:custGeom>
        </p:spPr>
        <p:txBody>
          <a:bodyPr/>
          <a:lstStyle>
            <a:lvl1pPr marL="0" marR="0" indent="0" algn="l" defTabSz="816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r>
              <a:rPr kumimoji="1" lang="en-US" altLang="ja-JP" dirty="0" smtClean="0"/>
              <a:t> Add an image</a:t>
            </a:r>
            <a:endParaRPr kumimoji="1" lang="ja-JP" altLang="en-US" dirty="0" smtClean="0"/>
          </a:p>
          <a:p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テキスト プレースホルダー 11"/>
          <p:cNvSpPr>
            <a:spLocks noGrp="1"/>
          </p:cNvSpPr>
          <p:nvPr>
            <p:ph type="body" sz="quarter" idx="38" hasCustomPrompt="1"/>
          </p:nvPr>
        </p:nvSpPr>
        <p:spPr>
          <a:xfrm>
            <a:off x="1421197" y="4413260"/>
            <a:ext cx="6306869" cy="816174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700" spc="3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cxnSp>
        <p:nvCxnSpPr>
          <p:cNvPr id="14" name="直線コネクタ 13"/>
          <p:cNvCxnSpPr/>
          <p:nvPr userDrawn="1"/>
        </p:nvCxnSpPr>
        <p:spPr>
          <a:xfrm flipH="1" flipV="1">
            <a:off x="1666623" y="5235430"/>
            <a:ext cx="5810754" cy="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>
            <a:off x="1048718" y="5317061"/>
            <a:ext cx="7051826" cy="1026075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3" name="テキスト プレースホルダー 11"/>
          <p:cNvSpPr>
            <a:spLocks noGrp="1"/>
          </p:cNvSpPr>
          <p:nvPr>
            <p:ph type="body" sz="quarter" idx="41" hasCustomPrompt="1"/>
          </p:nvPr>
        </p:nvSpPr>
        <p:spPr>
          <a:xfrm>
            <a:off x="2873625" y="2152650"/>
            <a:ext cx="1690834" cy="51435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400" spc="15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4" name="図プレースホルダー 21"/>
          <p:cNvSpPr>
            <a:spLocks noGrp="1"/>
          </p:cNvSpPr>
          <p:nvPr>
            <p:ph type="pic" sz="quarter" idx="42" hasCustomPrompt="1"/>
          </p:nvPr>
        </p:nvSpPr>
        <p:spPr>
          <a:xfrm>
            <a:off x="4389025" y="1616634"/>
            <a:ext cx="1975976" cy="525433"/>
          </a:xfrm>
          <a:custGeom>
            <a:avLst/>
            <a:gdLst/>
            <a:ahLst/>
            <a:cxnLst/>
            <a:rect l="l" t="t" r="r" b="b"/>
            <a:pathLst>
              <a:path w="3951609" h="788150">
                <a:moveTo>
                  <a:pt x="0" y="0"/>
                </a:moveTo>
                <a:lnTo>
                  <a:pt x="3644829" y="0"/>
                </a:lnTo>
                <a:lnTo>
                  <a:pt x="3951609" y="788150"/>
                </a:lnTo>
                <a:lnTo>
                  <a:pt x="3644829" y="788150"/>
                </a:lnTo>
                <a:lnTo>
                  <a:pt x="306780" y="788150"/>
                </a:lnTo>
                <a:close/>
              </a:path>
            </a:pathLst>
          </a:custGeom>
          <a:solidFill>
            <a:schemeClr val="accent1">
              <a:alpha val="69000"/>
            </a:schemeClr>
          </a:solidFill>
        </p:spPr>
        <p:txBody>
          <a:bodyPr/>
          <a:lstStyle/>
          <a:p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25" name="テキスト プレースホルダー 11"/>
          <p:cNvSpPr>
            <a:spLocks noGrp="1"/>
          </p:cNvSpPr>
          <p:nvPr>
            <p:ph type="body" sz="quarter" idx="43" hasCustomPrompt="1"/>
          </p:nvPr>
        </p:nvSpPr>
        <p:spPr>
          <a:xfrm>
            <a:off x="4531913" y="1621367"/>
            <a:ext cx="1690834" cy="51435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400" spc="15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187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4" decel="10000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50"/>
                            </p:stCondLst>
                            <p:childTnLst>
                              <p:par>
                                <p:cTn id="32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50"/>
                            </p:stCondLst>
                            <p:childTnLst>
                              <p:par>
                                <p:cTn id="3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2" grpId="0" animBg="1"/>
      <p:bldP spid="12" grpId="0"/>
      <p:bldP spid="13" grpId="0">
        <p:tmplLst>
          <p:tmpl>
            <p:tnLst>
              <p:par>
                <p:cTn presetID="2" presetClass="entr" presetSubtype="4" decel="100000" fill="hold" nodeType="after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animBg="1"/>
      <p:bldP spid="2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ld Ma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図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582" y="677953"/>
            <a:ext cx="6564383" cy="4157657"/>
          </a:xfrm>
          <a:prstGeom prst="rect">
            <a:avLst/>
          </a:prstGeom>
        </p:spPr>
      </p:pic>
      <p:sp>
        <p:nvSpPr>
          <p:cNvPr id="5" name="テキスト プレースホルダー 11"/>
          <p:cNvSpPr>
            <a:spLocks noGrp="1"/>
          </p:cNvSpPr>
          <p:nvPr>
            <p:ph type="body" sz="quarter" idx="38" hasCustomPrompt="1"/>
          </p:nvPr>
        </p:nvSpPr>
        <p:spPr>
          <a:xfrm>
            <a:off x="1421197" y="4413260"/>
            <a:ext cx="6306869" cy="816174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700" spc="3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cxnSp>
        <p:nvCxnSpPr>
          <p:cNvPr id="6" name="直線コネクタ 5"/>
          <p:cNvCxnSpPr/>
          <p:nvPr userDrawn="1"/>
        </p:nvCxnSpPr>
        <p:spPr>
          <a:xfrm flipH="1" flipV="1">
            <a:off x="1666623" y="5235430"/>
            <a:ext cx="5810754" cy="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>
            <a:off x="1048718" y="5317061"/>
            <a:ext cx="7051826" cy="1026075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8" name="涙形 7"/>
          <p:cNvSpPr/>
          <p:nvPr userDrawn="1"/>
        </p:nvSpPr>
        <p:spPr>
          <a:xfrm rot="8100000">
            <a:off x="1594966" y="770516"/>
            <a:ext cx="698218" cy="930876"/>
          </a:xfrm>
          <a:prstGeom prst="teardrop">
            <a:avLst/>
          </a:prstGeom>
          <a:solidFill>
            <a:schemeClr val="accent1">
              <a:alpha val="7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9" name="涙形 8"/>
          <p:cNvSpPr/>
          <p:nvPr userDrawn="1"/>
        </p:nvSpPr>
        <p:spPr>
          <a:xfrm rot="8100000">
            <a:off x="2381149" y="2507047"/>
            <a:ext cx="698218" cy="930876"/>
          </a:xfrm>
          <a:prstGeom prst="teardrop">
            <a:avLst/>
          </a:prstGeom>
          <a:solidFill>
            <a:schemeClr val="accent1">
              <a:alpha val="7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0" name="涙形 9"/>
          <p:cNvSpPr/>
          <p:nvPr userDrawn="1"/>
        </p:nvSpPr>
        <p:spPr>
          <a:xfrm rot="8100000">
            <a:off x="3901761" y="422875"/>
            <a:ext cx="698218" cy="930876"/>
          </a:xfrm>
          <a:prstGeom prst="teardrop">
            <a:avLst/>
          </a:prstGeom>
          <a:solidFill>
            <a:schemeClr val="accent1">
              <a:alpha val="7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1" name="涙形 10"/>
          <p:cNvSpPr/>
          <p:nvPr userDrawn="1"/>
        </p:nvSpPr>
        <p:spPr>
          <a:xfrm rot="8100000">
            <a:off x="5798688" y="870743"/>
            <a:ext cx="698218" cy="930876"/>
          </a:xfrm>
          <a:prstGeom prst="teardrop">
            <a:avLst/>
          </a:prstGeom>
          <a:solidFill>
            <a:schemeClr val="accent1">
              <a:alpha val="7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2" name="涙形 11"/>
          <p:cNvSpPr/>
          <p:nvPr userDrawn="1"/>
        </p:nvSpPr>
        <p:spPr>
          <a:xfrm rot="8100000">
            <a:off x="4000622" y="2060609"/>
            <a:ext cx="698218" cy="930876"/>
          </a:xfrm>
          <a:prstGeom prst="teardrop">
            <a:avLst/>
          </a:prstGeom>
          <a:solidFill>
            <a:schemeClr val="accent1">
              <a:alpha val="7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3" name="涙形 12"/>
          <p:cNvSpPr/>
          <p:nvPr userDrawn="1"/>
        </p:nvSpPr>
        <p:spPr>
          <a:xfrm rot="8100000">
            <a:off x="6564872" y="2787135"/>
            <a:ext cx="698218" cy="930876"/>
          </a:xfrm>
          <a:prstGeom prst="teardrop">
            <a:avLst/>
          </a:prstGeom>
          <a:solidFill>
            <a:schemeClr val="accent1">
              <a:alpha val="70000"/>
            </a:schemeClr>
          </a:soli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4" name="テキスト プレースホルダー 11"/>
          <p:cNvSpPr>
            <a:spLocks noGrp="1"/>
          </p:cNvSpPr>
          <p:nvPr>
            <p:ph type="body" sz="quarter" idx="40" hasCustomPrompt="1"/>
          </p:nvPr>
        </p:nvSpPr>
        <p:spPr>
          <a:xfrm>
            <a:off x="305843" y="1101669"/>
            <a:ext cx="1220348" cy="689836"/>
          </a:xfrm>
        </p:spPr>
        <p:txBody>
          <a:bodyPr anchor="ctr">
            <a:noAutofit/>
          </a:bodyPr>
          <a:lstStyle>
            <a:lvl1pPr algn="r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5" name="テキスト プレースホルダー 11"/>
          <p:cNvSpPr>
            <a:spLocks noGrp="1"/>
          </p:cNvSpPr>
          <p:nvPr>
            <p:ph type="body" sz="quarter" idx="41" hasCustomPrompt="1"/>
          </p:nvPr>
        </p:nvSpPr>
        <p:spPr>
          <a:xfrm>
            <a:off x="1056448" y="2739164"/>
            <a:ext cx="1220348" cy="689836"/>
          </a:xfrm>
        </p:spPr>
        <p:txBody>
          <a:bodyPr anchor="ctr">
            <a:noAutofit/>
          </a:bodyPr>
          <a:lstStyle>
            <a:lvl1pPr algn="r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6" name="テキスト プレースホルダー 11"/>
          <p:cNvSpPr>
            <a:spLocks noGrp="1"/>
          </p:cNvSpPr>
          <p:nvPr>
            <p:ph type="body" sz="quarter" idx="42" hasCustomPrompt="1"/>
          </p:nvPr>
        </p:nvSpPr>
        <p:spPr>
          <a:xfrm>
            <a:off x="2613799" y="629350"/>
            <a:ext cx="1220348" cy="689836"/>
          </a:xfrm>
        </p:spPr>
        <p:txBody>
          <a:bodyPr anchor="ctr">
            <a:noAutofit/>
          </a:bodyPr>
          <a:lstStyle>
            <a:lvl1pPr algn="r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7" name="テキスト プレースホルダー 11"/>
          <p:cNvSpPr>
            <a:spLocks noGrp="1"/>
          </p:cNvSpPr>
          <p:nvPr>
            <p:ph type="body" sz="quarter" idx="43" hasCustomPrompt="1"/>
          </p:nvPr>
        </p:nvSpPr>
        <p:spPr>
          <a:xfrm>
            <a:off x="4744585" y="2494440"/>
            <a:ext cx="1220348" cy="689836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8" name="テキスト プレースホルダー 11"/>
          <p:cNvSpPr>
            <a:spLocks noGrp="1"/>
          </p:cNvSpPr>
          <p:nvPr>
            <p:ph type="body" sz="quarter" idx="44" hasCustomPrompt="1"/>
          </p:nvPr>
        </p:nvSpPr>
        <p:spPr>
          <a:xfrm>
            <a:off x="6541870" y="1063802"/>
            <a:ext cx="1220348" cy="689836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19" name="テキスト プレースホルダー 11"/>
          <p:cNvSpPr>
            <a:spLocks noGrp="1"/>
          </p:cNvSpPr>
          <p:nvPr>
            <p:ph type="body" sz="quarter" idx="45" hasCustomPrompt="1"/>
          </p:nvPr>
        </p:nvSpPr>
        <p:spPr>
          <a:xfrm>
            <a:off x="7298537" y="2907655"/>
            <a:ext cx="1220348" cy="689836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20" name="テキスト プレースホルダー 11"/>
          <p:cNvSpPr>
            <a:spLocks noGrp="1"/>
          </p:cNvSpPr>
          <p:nvPr>
            <p:ph type="body" sz="quarter" idx="46" hasCustomPrompt="1"/>
          </p:nvPr>
        </p:nvSpPr>
        <p:spPr>
          <a:xfrm>
            <a:off x="1657637" y="717771"/>
            <a:ext cx="578906" cy="100314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00</a:t>
            </a:r>
            <a:endParaRPr lang="en-US" dirty="0"/>
          </a:p>
        </p:txBody>
      </p:sp>
      <p:sp>
        <p:nvSpPr>
          <p:cNvPr id="21" name="テキスト プレースホルダー 11"/>
          <p:cNvSpPr>
            <a:spLocks noGrp="1"/>
          </p:cNvSpPr>
          <p:nvPr>
            <p:ph type="body" sz="quarter" idx="47" hasCustomPrompt="1"/>
          </p:nvPr>
        </p:nvSpPr>
        <p:spPr>
          <a:xfrm>
            <a:off x="2437790" y="2454303"/>
            <a:ext cx="578906" cy="100314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00</a:t>
            </a:r>
            <a:endParaRPr lang="en-US" dirty="0"/>
          </a:p>
        </p:txBody>
      </p:sp>
      <p:sp>
        <p:nvSpPr>
          <p:cNvPr id="22" name="テキスト プレースホルダー 11"/>
          <p:cNvSpPr>
            <a:spLocks noGrp="1"/>
          </p:cNvSpPr>
          <p:nvPr>
            <p:ph type="body" sz="quarter" idx="48" hasCustomPrompt="1"/>
          </p:nvPr>
        </p:nvSpPr>
        <p:spPr>
          <a:xfrm>
            <a:off x="3961417" y="372853"/>
            <a:ext cx="578906" cy="100314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00</a:t>
            </a:r>
            <a:endParaRPr lang="en-US" dirty="0"/>
          </a:p>
        </p:txBody>
      </p:sp>
      <p:sp>
        <p:nvSpPr>
          <p:cNvPr id="23" name="テキスト プレースホルダー 11"/>
          <p:cNvSpPr>
            <a:spLocks noGrp="1"/>
          </p:cNvSpPr>
          <p:nvPr>
            <p:ph type="body" sz="quarter" idx="49" hasCustomPrompt="1"/>
          </p:nvPr>
        </p:nvSpPr>
        <p:spPr>
          <a:xfrm>
            <a:off x="4060278" y="2007864"/>
            <a:ext cx="578906" cy="100314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00</a:t>
            </a:r>
            <a:endParaRPr lang="en-US" dirty="0"/>
          </a:p>
        </p:txBody>
      </p:sp>
      <p:sp>
        <p:nvSpPr>
          <p:cNvPr id="24" name="テキスト プレースホルダー 11"/>
          <p:cNvSpPr>
            <a:spLocks noGrp="1"/>
          </p:cNvSpPr>
          <p:nvPr>
            <p:ph type="body" sz="quarter" idx="50" hasCustomPrompt="1"/>
          </p:nvPr>
        </p:nvSpPr>
        <p:spPr>
          <a:xfrm>
            <a:off x="5859898" y="817999"/>
            <a:ext cx="578906" cy="100314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00</a:t>
            </a:r>
            <a:endParaRPr lang="en-US" dirty="0"/>
          </a:p>
        </p:txBody>
      </p:sp>
      <p:sp>
        <p:nvSpPr>
          <p:cNvPr id="25" name="テキスト プレースホルダー 11"/>
          <p:cNvSpPr>
            <a:spLocks noGrp="1"/>
          </p:cNvSpPr>
          <p:nvPr>
            <p:ph type="body" sz="quarter" idx="51" hasCustomPrompt="1"/>
          </p:nvPr>
        </p:nvSpPr>
        <p:spPr>
          <a:xfrm>
            <a:off x="6624528" y="2734390"/>
            <a:ext cx="578906" cy="1003147"/>
          </a:xfrm>
        </p:spPr>
        <p:txBody>
          <a:bodyPr anchor="ctr">
            <a:noAutofit/>
          </a:bodyPr>
          <a:lstStyle>
            <a:lvl1pPr algn="ctr">
              <a:lnSpc>
                <a:spcPct val="120000"/>
              </a:lnSpc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254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50"/>
                            </p:stCondLst>
                            <p:childTnLst>
                              <p:par>
                                <p:cTn id="1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50"/>
                            </p:stCondLst>
                            <p:childTnLst>
                              <p:par>
                                <p:cTn id="18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50"/>
                            </p:stCondLst>
                            <p:childTnLst>
                              <p:par>
                                <p:cTn id="2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50"/>
                            </p:stCondLst>
                            <p:childTnLst>
                              <p:par>
                                <p:cTn id="3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50"/>
                            </p:stCondLst>
                            <p:childTnLst>
                              <p:par>
                                <p:cTn id="3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50"/>
                            </p:stCondLst>
                            <p:childTnLst>
                              <p:par>
                                <p:cTn id="4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50"/>
                            </p:stCondLst>
                            <p:childTnLst>
                              <p:par>
                                <p:cTn id="51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550"/>
                            </p:stCondLst>
                            <p:childTnLst>
                              <p:par>
                                <p:cTn id="6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50"/>
                            </p:stCondLst>
                            <p:childTnLst>
                              <p:par>
                                <p:cTn id="6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550"/>
                            </p:stCondLst>
                            <p:childTnLst>
                              <p:par>
                                <p:cTn id="74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050"/>
                            </p:stCondLst>
                            <p:childTnLst>
                              <p:par>
                                <p:cTn id="7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550"/>
                            </p:stCondLst>
                            <p:childTnLst>
                              <p:par>
                                <p:cTn id="8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7050"/>
                            </p:stCondLst>
                            <p:childTnLst>
                              <p:par>
                                <p:cTn id="9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550"/>
                            </p:stCondLst>
                            <p:childTnLst>
                              <p:par>
                                <p:cTn id="10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>
        <p:tmplLst>
          <p:tmpl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>
        <p:tmplLst>
          <p:tmpl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>
        <p:tmplLst>
          <p:tmpl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>
        <p:tmplLst>
          <p:tmpl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>
        <p:tmplLst>
          <p:tmpl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>
        <p:tmplLst>
          <p:tmpl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ld Ma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図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582" y="677953"/>
            <a:ext cx="6564383" cy="4157657"/>
          </a:xfrm>
          <a:prstGeom prst="rect">
            <a:avLst/>
          </a:prstGeom>
        </p:spPr>
      </p:pic>
      <p:sp>
        <p:nvSpPr>
          <p:cNvPr id="5" name="テキスト プレースホルダー 11"/>
          <p:cNvSpPr>
            <a:spLocks noGrp="1"/>
          </p:cNvSpPr>
          <p:nvPr>
            <p:ph type="body" sz="quarter" idx="38" hasCustomPrompt="1"/>
          </p:nvPr>
        </p:nvSpPr>
        <p:spPr>
          <a:xfrm>
            <a:off x="1421197" y="4413260"/>
            <a:ext cx="6306869" cy="816174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700" spc="3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cxnSp>
        <p:nvCxnSpPr>
          <p:cNvPr id="6" name="直線コネクタ 5"/>
          <p:cNvCxnSpPr/>
          <p:nvPr userDrawn="1"/>
        </p:nvCxnSpPr>
        <p:spPr>
          <a:xfrm flipH="1" flipV="1">
            <a:off x="1666623" y="5235430"/>
            <a:ext cx="5810754" cy="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>
            <a:off x="1048718" y="5317061"/>
            <a:ext cx="7051826" cy="1026075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763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50"/>
                            </p:stCondLst>
                            <p:childTnLst>
                              <p:par>
                                <p:cTn id="1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50"/>
                            </p:stCondLst>
                            <p:childTnLst>
                              <p:par>
                                <p:cTn id="18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>
        <p:tmplLst>
          <p:tmpl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>
            <a:off x="1048718" y="3038957"/>
            <a:ext cx="7051826" cy="1290143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12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sp>
        <p:nvSpPr>
          <p:cNvPr id="6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4179011" y="1958837"/>
            <a:ext cx="775564" cy="1033996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67606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/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ar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>
            <a:off x="1048718" y="1748813"/>
            <a:ext cx="7051826" cy="4200467"/>
          </a:xfrm>
        </p:spPr>
        <p:txBody>
          <a:bodyPr anchor="t">
            <a:noAutofit/>
          </a:bodyPr>
          <a:lstStyle>
            <a:lvl1pPr marL="216000" indent="-216000" algn="l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u"/>
              <a:defRPr sz="1200">
                <a:solidFill>
                  <a:schemeClr val="tx1"/>
                </a:solidFill>
                <a:latin typeface="+mn-lt"/>
              </a:defRPr>
            </a:lvl1pPr>
            <a:lvl2pPr marL="450000" indent="-216000">
              <a:buFont typeface="Wingdings" panose="05000000000000000000" pitchFamily="2" charset="2"/>
              <a:buChar char="l"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</a:lstStyle>
          <a:p>
            <a:pPr lvl="0"/>
            <a:r>
              <a:rPr lang="en-US" altLang="ja-JP" dirty="0" smtClean="0"/>
              <a:t>Text Here</a:t>
            </a:r>
          </a:p>
          <a:p>
            <a:pPr lvl="1"/>
            <a:r>
              <a:rPr lang="en-US" dirty="0" smtClean="0"/>
              <a:t>ssss</a:t>
            </a:r>
            <a:endParaRPr lang="en-US" dirty="0"/>
          </a:p>
        </p:txBody>
      </p:sp>
      <p:sp>
        <p:nvSpPr>
          <p:cNvPr id="6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4179011" y="668693"/>
            <a:ext cx="775564" cy="1033996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kumimoji="1" lang="en-US" altLang="ja-JP" dirty="0" smtClean="0"/>
              <a:t>ICON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8528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1"/>
          <p:cNvSpPr>
            <a:spLocks noGrp="1"/>
          </p:cNvSpPr>
          <p:nvPr>
            <p:ph type="body" sz="quarter" idx="38" hasCustomPrompt="1"/>
          </p:nvPr>
        </p:nvSpPr>
        <p:spPr>
          <a:xfrm>
            <a:off x="1421197" y="4413260"/>
            <a:ext cx="6306869" cy="816174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700" spc="3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  <p:cxnSp>
        <p:nvCxnSpPr>
          <p:cNvPr id="6" name="直線コネクタ 5"/>
          <p:cNvCxnSpPr/>
          <p:nvPr userDrawn="1"/>
        </p:nvCxnSpPr>
        <p:spPr>
          <a:xfrm flipH="1" flipV="1">
            <a:off x="1666623" y="5235430"/>
            <a:ext cx="5810754" cy="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プレースホルダー 11"/>
          <p:cNvSpPr>
            <a:spLocks noGrp="1"/>
          </p:cNvSpPr>
          <p:nvPr>
            <p:ph type="body" sz="quarter" idx="39" hasCustomPrompt="1"/>
          </p:nvPr>
        </p:nvSpPr>
        <p:spPr>
          <a:xfrm>
            <a:off x="1048718" y="5317061"/>
            <a:ext cx="7051826" cy="1026075"/>
          </a:xfrm>
        </p:spPr>
        <p:txBody>
          <a:bodyPr anchor="t">
            <a:noAutofit/>
          </a:bodyPr>
          <a:lstStyle>
            <a:lvl1pPr algn="ctr">
              <a:lnSpc>
                <a:spcPct val="120000"/>
              </a:lnSpc>
              <a:spcBef>
                <a:spcPts val="0"/>
              </a:spcBef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 smtClean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600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50"/>
                            </p:stCondLst>
                            <p:childTnLst>
                              <p:par>
                                <p:cTn id="1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50"/>
                            </p:stCondLst>
                            <p:childTnLst>
                              <p:par>
                                <p:cTn id="1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>
        <p:tmplLst>
          <p:tmpl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461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oth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4105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877611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024815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317515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84112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30147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491537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3617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1379057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628248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47368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261337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42231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 dirty="0" smtClean="0"/>
          </a:p>
        </p:txBody>
      </p:sp>
    </p:spTree>
    <p:extLst>
      <p:ext uri="{BB962C8B-B14F-4D97-AF65-F5344CB8AC3E}">
        <p14:creationId xmlns:p14="http://schemas.microsoft.com/office/powerpoint/2010/main" val="132339587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23095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96769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255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slideLayout" Target="../slideLayouts/slideLayout40.xml"/><Relationship Id="rId39" Type="http://schemas.openxmlformats.org/officeDocument/2006/relationships/slideLayout" Target="../slideLayouts/slideLayout53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48.xml"/><Relationship Id="rId42" Type="http://schemas.openxmlformats.org/officeDocument/2006/relationships/slideLayout" Target="../slideLayouts/slideLayout56.xml"/><Relationship Id="rId47" Type="http://schemas.openxmlformats.org/officeDocument/2006/relationships/slideLayout" Target="../slideLayouts/slideLayout61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slideLayout" Target="../slideLayouts/slideLayout39.xml"/><Relationship Id="rId33" Type="http://schemas.openxmlformats.org/officeDocument/2006/relationships/slideLayout" Target="../slideLayouts/slideLayout47.xml"/><Relationship Id="rId38" Type="http://schemas.openxmlformats.org/officeDocument/2006/relationships/slideLayout" Target="../slideLayouts/slideLayout52.xml"/><Relationship Id="rId46" Type="http://schemas.openxmlformats.org/officeDocument/2006/relationships/slideLayout" Target="../slideLayouts/slideLayout60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29" Type="http://schemas.openxmlformats.org/officeDocument/2006/relationships/slideLayout" Target="../slideLayouts/slideLayout43.xml"/><Relationship Id="rId41" Type="http://schemas.openxmlformats.org/officeDocument/2006/relationships/slideLayout" Target="../slideLayouts/slideLayout55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32" Type="http://schemas.openxmlformats.org/officeDocument/2006/relationships/slideLayout" Target="../slideLayouts/slideLayout46.xml"/><Relationship Id="rId37" Type="http://schemas.openxmlformats.org/officeDocument/2006/relationships/slideLayout" Target="../slideLayouts/slideLayout51.xml"/><Relationship Id="rId40" Type="http://schemas.openxmlformats.org/officeDocument/2006/relationships/slideLayout" Target="../slideLayouts/slideLayout54.xml"/><Relationship Id="rId45" Type="http://schemas.openxmlformats.org/officeDocument/2006/relationships/slideLayout" Target="../slideLayouts/slideLayout59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2.xml"/><Relationship Id="rId36" Type="http://schemas.openxmlformats.org/officeDocument/2006/relationships/slideLayout" Target="../slideLayouts/slideLayout50.xml"/><Relationship Id="rId49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31" Type="http://schemas.openxmlformats.org/officeDocument/2006/relationships/slideLayout" Target="../slideLayouts/slideLayout45.xml"/><Relationship Id="rId44" Type="http://schemas.openxmlformats.org/officeDocument/2006/relationships/slideLayout" Target="../slideLayouts/slideLayout58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Relationship Id="rId27" Type="http://schemas.openxmlformats.org/officeDocument/2006/relationships/slideLayout" Target="../slideLayouts/slideLayout41.xml"/><Relationship Id="rId30" Type="http://schemas.openxmlformats.org/officeDocument/2006/relationships/slideLayout" Target="../slideLayouts/slideLayout44.xml"/><Relationship Id="rId35" Type="http://schemas.openxmlformats.org/officeDocument/2006/relationships/slideLayout" Target="../slideLayouts/slideLayout49.xml"/><Relationship Id="rId43" Type="http://schemas.openxmlformats.org/officeDocument/2006/relationships/slideLayout" Target="../slideLayouts/slideLayout57.xml"/><Relationship Id="rId48" Type="http://schemas.openxmlformats.org/officeDocument/2006/relationships/slideLayout" Target="../slideLayouts/slideLayout62.xml"/><Relationship Id="rId8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72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Text Box 13"/>
          <p:cNvSpPr txBox="1">
            <a:spLocks noChangeArrowheads="1"/>
          </p:cNvSpPr>
          <p:nvPr/>
        </p:nvSpPr>
        <p:spPr bwMode="auto">
          <a:xfrm>
            <a:off x="609600" y="736600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endParaRPr lang="en-US" sz="1600" b="1" dirty="0">
              <a:solidFill>
                <a:srgbClr val="14778E"/>
              </a:solidFill>
              <a:latin typeface="Gill Sans MT" pitchFamily="34" charset="0"/>
            </a:endParaRPr>
          </a:p>
        </p:txBody>
      </p:sp>
      <p:pic>
        <p:nvPicPr>
          <p:cNvPr id="19459" name="Picture 5"/>
          <p:cNvPicPr>
            <a:picLocks noChangeAspect="1" noChangeArrowheads="1"/>
          </p:cNvPicPr>
          <p:nvPr/>
        </p:nvPicPr>
        <p:blipFill>
          <a:blip r:embed="rId16" cstate="print"/>
          <a:srcRect b="8421"/>
          <a:stretch>
            <a:fillRect/>
          </a:stretch>
        </p:blipFill>
        <p:spPr bwMode="auto">
          <a:xfrm>
            <a:off x="0" y="4371975"/>
            <a:ext cx="9144000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7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52400" y="5895975"/>
            <a:ext cx="243840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76200" y="6429375"/>
            <a:ext cx="2819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GB" sz="1200" b="1">
                <a:solidFill>
                  <a:srgbClr val="0786BC"/>
                </a:solidFill>
              </a:rPr>
              <a:t> the charity for bereaved children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  <p:sldLayoutId id="2147483650" r:id="rId12"/>
    <p:sldLayoutId id="2147483649" r:id="rId13"/>
    <p:sldLayoutId id="2147483662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220755"/>
            <a:ext cx="8229600" cy="4905409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/>
          <a:p>
            <a:pPr lvl="0"/>
            <a:r>
              <a:rPr lang="en-US" altLang="ja-JP" dirty="0" smtClean="0"/>
              <a:t>Master Text</a:t>
            </a:r>
            <a:endParaRPr lang="ja-JP" altLang="en-US" dirty="0" smtClean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707027" y="6394245"/>
            <a:ext cx="3888769" cy="365125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r">
              <a:defRPr sz="1050">
                <a:solidFill>
                  <a:schemeClr val="bg1">
                    <a:lumMod val="50000"/>
                    <a:alpha val="70000"/>
                  </a:schemeClr>
                </a:solidFill>
              </a:defRPr>
            </a:lvl1pPr>
          </a:lstStyle>
          <a:p>
            <a:r>
              <a:rPr lang="en-US" dirty="0" smtClean="0"/>
              <a:t>The Power of PowerPoint | thepopp.com</a:t>
            </a:r>
            <a:endParaRPr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86719" y="6394245"/>
            <a:ext cx="453685" cy="365125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l">
              <a:defRPr sz="1600">
                <a:solidFill>
                  <a:schemeClr val="bg2">
                    <a:lumMod val="75000"/>
                  </a:schemeClr>
                </a:solidFill>
                <a:latin typeface="+mj-lt"/>
              </a:defRPr>
            </a:lvl1pPr>
          </a:lstStyle>
          <a:p>
            <a:fld id="{387164BF-D67A-46C0-81D2-5BAF67C00C8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直線コネクタ 12"/>
          <p:cNvCxnSpPr/>
          <p:nvPr userDrawn="1"/>
        </p:nvCxnSpPr>
        <p:spPr>
          <a:xfrm flipV="1">
            <a:off x="8645306" y="6339324"/>
            <a:ext cx="0" cy="518677"/>
          </a:xfrm>
          <a:prstGeom prst="line">
            <a:avLst/>
          </a:prstGeom>
          <a:ln w="1270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直角三角形 7"/>
          <p:cNvSpPr/>
          <p:nvPr userDrawn="1"/>
        </p:nvSpPr>
        <p:spPr>
          <a:xfrm rot="10800000">
            <a:off x="8211690" y="-913"/>
            <a:ext cx="932310" cy="1566926"/>
          </a:xfrm>
          <a:prstGeom prst="rtTriangl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  <a:alpha val="44000"/>
                  <a:lumMod val="93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7200000" scaled="0"/>
          </a:gra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  <p:sp>
        <p:nvSpPr>
          <p:cNvPr id="10" name="直角三角形 9"/>
          <p:cNvSpPr/>
          <p:nvPr userDrawn="1"/>
        </p:nvSpPr>
        <p:spPr>
          <a:xfrm rot="10800000">
            <a:off x="7106816" y="-914"/>
            <a:ext cx="2047905" cy="1299677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  <a:alpha val="44000"/>
                  <a:lumMod val="93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7200000" scaled="0"/>
            <a:tileRect/>
          </a:gra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4" tIns="22862" rIns="45724" bIns="228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4144261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  <p:sldLayoutId id="2147483681" r:id="rId18"/>
    <p:sldLayoutId id="2147483682" r:id="rId19"/>
    <p:sldLayoutId id="2147483683" r:id="rId20"/>
    <p:sldLayoutId id="2147483684" r:id="rId21"/>
    <p:sldLayoutId id="2147483685" r:id="rId22"/>
    <p:sldLayoutId id="2147483686" r:id="rId23"/>
    <p:sldLayoutId id="2147483687" r:id="rId24"/>
    <p:sldLayoutId id="2147483688" r:id="rId25"/>
    <p:sldLayoutId id="2147483689" r:id="rId26"/>
    <p:sldLayoutId id="2147483690" r:id="rId27"/>
    <p:sldLayoutId id="2147483691" r:id="rId28"/>
    <p:sldLayoutId id="2147483692" r:id="rId29"/>
    <p:sldLayoutId id="2147483693" r:id="rId30"/>
    <p:sldLayoutId id="2147483694" r:id="rId31"/>
    <p:sldLayoutId id="2147483695" r:id="rId32"/>
    <p:sldLayoutId id="2147483696" r:id="rId33"/>
    <p:sldLayoutId id="2147483697" r:id="rId34"/>
    <p:sldLayoutId id="2147483698" r:id="rId35"/>
    <p:sldLayoutId id="2147483699" r:id="rId36"/>
    <p:sldLayoutId id="2147483700" r:id="rId37"/>
    <p:sldLayoutId id="2147483701" r:id="rId38"/>
    <p:sldLayoutId id="2147483702" r:id="rId39"/>
    <p:sldLayoutId id="2147483703" r:id="rId40"/>
    <p:sldLayoutId id="2147483704" r:id="rId41"/>
    <p:sldLayoutId id="2147483705" r:id="rId42"/>
    <p:sldLayoutId id="2147483706" r:id="rId43"/>
    <p:sldLayoutId id="2147483707" r:id="rId44"/>
    <p:sldLayoutId id="2147483708" r:id="rId45"/>
    <p:sldLayoutId id="2147483709" r:id="rId46"/>
    <p:sldLayoutId id="2147483710" r:id="rId47"/>
    <p:sldLayoutId id="2147483711" r:id="rId48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  <p:hf sldNum="0" hdr="0" ftr="0" dt="0"/>
  <p:txStyles>
    <p:titleStyle>
      <a:lvl1pPr algn="l" defTabSz="816377" rtl="0" eaLnBrk="1" latinLnBrk="0" hangingPunct="1">
        <a:spcBef>
          <a:spcPct val="0"/>
        </a:spcBef>
        <a:buNone/>
        <a:defRPr sz="3000" kern="1200" spc="15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816377" rtl="0" eaLnBrk="1" latinLnBrk="0" hangingPunct="1">
        <a:spcBef>
          <a:spcPct val="20000"/>
        </a:spcBef>
        <a:buFont typeface="Arial" panose="020B0604020202020204" pitchFamily="34" charset="0"/>
        <a:buNone/>
        <a:defRPr sz="1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63306" indent="-255118" algn="l" defTabSz="816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020471" indent="-204094" algn="l" defTabSz="816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428659" indent="-204094" algn="l" defTabSz="816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36847" indent="-204094" algn="l" defTabSz="816377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245035" indent="-204094" algn="l" defTabSz="816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3223" indent="-204094" algn="l" defTabSz="816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1411" indent="-204094" algn="l" defTabSz="816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9600" indent="-204094" algn="l" defTabSz="816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63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188" algn="l" defTabSz="8163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6377" algn="l" defTabSz="8163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565" algn="l" defTabSz="8163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753" algn="l" defTabSz="8163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941" algn="l" defTabSz="8163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9129" algn="l" defTabSz="8163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317" algn="l" defTabSz="8163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506" algn="l" defTabSz="81637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Text Box 13"/>
          <p:cNvSpPr txBox="1">
            <a:spLocks noChangeArrowheads="1"/>
          </p:cNvSpPr>
          <p:nvPr userDrawn="1"/>
        </p:nvSpPr>
        <p:spPr bwMode="auto">
          <a:xfrm>
            <a:off x="609600" y="736600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endParaRPr lang="en-US" sz="1600" b="1" dirty="0">
              <a:solidFill>
                <a:srgbClr val="14778E"/>
              </a:solidFill>
              <a:latin typeface="Gill Sans MT" pitchFamily="34" charset="0"/>
            </a:endParaRPr>
          </a:p>
        </p:txBody>
      </p:sp>
      <p:pic>
        <p:nvPicPr>
          <p:cNvPr id="29699" name="Picture 5"/>
          <p:cNvPicPr>
            <a:picLocks noChangeAspect="1" noChangeArrowheads="1"/>
          </p:cNvPicPr>
          <p:nvPr userDrawn="1"/>
        </p:nvPicPr>
        <p:blipFill>
          <a:blip r:embed="rId18" cstate="print"/>
          <a:srcRect b="8421"/>
          <a:stretch>
            <a:fillRect/>
          </a:stretch>
        </p:blipFill>
        <p:spPr bwMode="auto">
          <a:xfrm>
            <a:off x="0" y="4371975"/>
            <a:ext cx="9144000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7"/>
          <p:cNvPicPr>
            <a:picLocks noChangeAspect="1" noChangeArrowheads="1"/>
          </p:cNvPicPr>
          <p:nvPr userDrawn="1"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152400" y="5895975"/>
            <a:ext cx="243840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>
            <a:spLocks noChangeArrowheads="1"/>
          </p:cNvSpPr>
          <p:nvPr userDrawn="1"/>
        </p:nvSpPr>
        <p:spPr bwMode="auto">
          <a:xfrm>
            <a:off x="76200" y="6429375"/>
            <a:ext cx="2819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GB" sz="1200" b="1">
                <a:solidFill>
                  <a:srgbClr val="0786BC"/>
                </a:solidFill>
                <a:latin typeface="Arial" charset="0"/>
              </a:rPr>
              <a:t> the charity for bereaved children</a:t>
            </a:r>
          </a:p>
        </p:txBody>
      </p:sp>
    </p:spTree>
    <p:extLst>
      <p:ext uri="{BB962C8B-B14F-4D97-AF65-F5344CB8AC3E}">
        <p14:creationId xmlns:p14="http://schemas.microsoft.com/office/powerpoint/2010/main" val="315660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childhoodbereavementnetwork.org.uk/" TargetMode="External"/><Relationship Id="rId4" Type="http://schemas.openxmlformats.org/officeDocument/2006/relationships/image" Target="../media/image27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3.png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1.png"/><Relationship Id="rId4" Type="http://schemas.openxmlformats.org/officeDocument/2006/relationships/oleObject" Target="../embeddings/oleObject2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593725" y="1311275"/>
            <a:ext cx="5270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3200" dirty="0"/>
          </a:p>
        </p:txBody>
      </p:sp>
      <p:sp>
        <p:nvSpPr>
          <p:cNvPr id="2" name="TextBox 1"/>
          <p:cNvSpPr txBox="1"/>
          <p:nvPr/>
        </p:nvSpPr>
        <p:spPr>
          <a:xfrm>
            <a:off x="0" y="1759520"/>
            <a:ext cx="9144000" cy="3465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Tx/>
              <a:buNone/>
            </a:pPr>
            <a:r>
              <a:rPr lang="en-GB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Bereavement in young lives:</a:t>
            </a:r>
          </a:p>
          <a:p>
            <a:pPr algn="ctr">
              <a:buFontTx/>
              <a:buNone/>
            </a:pPr>
            <a:r>
              <a:rPr lang="en-GB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challenges it brings &amp; how to help build resilience</a:t>
            </a:r>
          </a:p>
          <a:p>
            <a:pPr algn="ctr">
              <a:buFontTx/>
              <a:buNone/>
            </a:pPr>
            <a:endParaRPr lang="en-GB" sz="4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FontTx/>
              <a:buNone/>
            </a:pPr>
            <a:r>
              <a:rPr lang="en-GB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Sacha Richardson</a:t>
            </a:r>
            <a:endParaRPr lang="en-GB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19872" y="5517232"/>
            <a:ext cx="54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403648" y="5055567"/>
            <a:ext cx="69847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buNone/>
              <a:defRPr/>
            </a:pPr>
            <a:r>
              <a:rPr lang="en-US" dirty="0" smtClean="0"/>
              <a:t>University of Strathclyde – 18</a:t>
            </a:r>
            <a:r>
              <a:rPr lang="en-US" baseline="30000" dirty="0" smtClean="0"/>
              <a:t>th</a:t>
            </a:r>
            <a:r>
              <a:rPr lang="en-US" dirty="0" smtClean="0"/>
              <a:t> November 2016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G2.jpg                                                         00A1B481Macintosh HD                   BE75319D:"/>
          <p:cNvPicPr>
            <a:picLocks noChangeAspect="1" noChangeArrowheads="1"/>
          </p:cNvPicPr>
          <p:nvPr/>
        </p:nvPicPr>
        <p:blipFill>
          <a:blip r:embed="rId3" cstate="print"/>
          <a:srcRect b="24529"/>
          <a:stretch>
            <a:fillRect/>
          </a:stretch>
        </p:blipFill>
        <p:spPr bwMode="auto">
          <a:xfrm>
            <a:off x="1294178" y="0"/>
            <a:ext cx="642524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6406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3.jpg                                                          00189DB8Macintosh HD                   BE75319D: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28" y="447288"/>
            <a:ext cx="9060872" cy="4371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7286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G4.jpg                                                         00A1B481Macintosh HD                   BE75319D:"/>
          <p:cNvPicPr>
            <a:picLocks noChangeAspect="1" noChangeArrowheads="1"/>
          </p:cNvPicPr>
          <p:nvPr/>
        </p:nvPicPr>
        <p:blipFill>
          <a:blip r:embed="rId3" cstate="print"/>
          <a:srcRect b="24529"/>
          <a:stretch>
            <a:fillRect/>
          </a:stretch>
        </p:blipFill>
        <p:spPr bwMode="auto">
          <a:xfrm>
            <a:off x="1294178" y="0"/>
            <a:ext cx="642524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8081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G5.jpg                                                         00A1B481Macintosh HD                   BE75319D:"/>
          <p:cNvPicPr>
            <a:picLocks noChangeAspect="1" noChangeArrowheads="1"/>
          </p:cNvPicPr>
          <p:nvPr/>
        </p:nvPicPr>
        <p:blipFill>
          <a:blip r:embed="rId3" cstate="print"/>
          <a:srcRect b="23621"/>
          <a:stretch>
            <a:fillRect/>
          </a:stretch>
        </p:blipFill>
        <p:spPr bwMode="auto">
          <a:xfrm>
            <a:off x="1294177" y="0"/>
            <a:ext cx="635027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6601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7.jpg                                                          00189DB8Macintosh HD                   BE75319D:"/>
          <p:cNvPicPr>
            <a:picLocks noChangeAspect="1" noChangeArrowheads="1"/>
          </p:cNvPicPr>
          <p:nvPr/>
        </p:nvPicPr>
        <p:blipFill>
          <a:blip r:embed="rId3" cstate="print"/>
          <a:srcRect l="185"/>
          <a:stretch>
            <a:fillRect/>
          </a:stretch>
        </p:blipFill>
        <p:spPr bwMode="auto">
          <a:xfrm>
            <a:off x="1" y="484459"/>
            <a:ext cx="9126071" cy="4685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7059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8.jpg                                                          00189DB8Macintosh HD                   BE75319D:"/>
          <p:cNvPicPr>
            <a:picLocks noChangeAspect="1" noChangeArrowheads="1"/>
          </p:cNvPicPr>
          <p:nvPr/>
        </p:nvPicPr>
        <p:blipFill>
          <a:blip r:embed="rId3" cstate="print"/>
          <a:srcRect l="1086" r="1086"/>
          <a:stretch>
            <a:fillRect/>
          </a:stretch>
        </p:blipFill>
        <p:spPr bwMode="auto">
          <a:xfrm>
            <a:off x="1" y="454722"/>
            <a:ext cx="9144000" cy="4741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7363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G8.jpg                                                         00A1B481Macintosh HD                   BE75319D:"/>
          <p:cNvPicPr>
            <a:picLocks noChangeAspect="1" noChangeArrowheads="1"/>
          </p:cNvPicPr>
          <p:nvPr/>
        </p:nvPicPr>
        <p:blipFill>
          <a:blip r:embed="rId3" cstate="print"/>
          <a:srcRect b="24529"/>
          <a:stretch>
            <a:fillRect/>
          </a:stretch>
        </p:blipFill>
        <p:spPr bwMode="auto">
          <a:xfrm>
            <a:off x="1294178" y="0"/>
            <a:ext cx="642524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94702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10.jpg                                                         00189DB8Macintosh HD                   BE75319D: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439854"/>
            <a:ext cx="9144000" cy="4256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42368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70945" y="764704"/>
            <a:ext cx="7701455" cy="5256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946936"/>
            <a:ext cx="4536504" cy="135010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840" y="2948786"/>
            <a:ext cx="1885026" cy="288032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534" y="4221088"/>
            <a:ext cx="2106617" cy="1584176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827584" y="358236"/>
            <a:ext cx="763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GB" dirty="0" smtClean="0">
                <a:solidFill>
                  <a:srgbClr val="C00000"/>
                </a:solidFill>
              </a:rPr>
              <a:t>Directory, policy, support for services and resources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208812" y="3186857"/>
            <a:ext cx="18720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GB" dirty="0" smtClean="0"/>
              <a:t>Teenage Grief</a:t>
            </a:r>
            <a:endParaRPr lang="en-GB" dirty="0"/>
          </a:p>
        </p:txBody>
      </p:sp>
      <p:sp>
        <p:nvSpPr>
          <p:cNvPr id="26" name="TextBox 25"/>
          <p:cNvSpPr txBox="1"/>
          <p:nvPr/>
        </p:nvSpPr>
        <p:spPr>
          <a:xfrm>
            <a:off x="470945" y="2407757"/>
            <a:ext cx="3528392" cy="1717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GB" dirty="0" smtClean="0"/>
              <a:t>Downloadable training packs:</a:t>
            </a:r>
          </a:p>
          <a:p>
            <a:pPr>
              <a:buNone/>
            </a:pPr>
            <a:endParaRPr lang="en-GB" dirty="0"/>
          </a:p>
          <a:p>
            <a:pPr>
              <a:buNone/>
            </a:pPr>
            <a:r>
              <a:rPr lang="en-GB" dirty="0" smtClean="0"/>
              <a:t>(Training others)</a:t>
            </a:r>
            <a:endParaRPr lang="en-GB" dirty="0"/>
          </a:p>
        </p:txBody>
      </p:sp>
      <p:sp>
        <p:nvSpPr>
          <p:cNvPr id="27" name="TextBox 26"/>
          <p:cNvSpPr txBox="1"/>
          <p:nvPr/>
        </p:nvSpPr>
        <p:spPr>
          <a:xfrm>
            <a:off x="3480949" y="6180693"/>
            <a:ext cx="52211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GB" sz="2000" dirty="0" smtClean="0">
                <a:hlinkClick r:id="rId5"/>
              </a:rPr>
              <a:t>www.childhoodbereavementnetwork.org.uk</a:t>
            </a:r>
            <a:r>
              <a:rPr lang="en-GB" sz="2000" dirty="0" smtClean="0"/>
              <a:t>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4238144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Narrative Grief Theory</a:t>
            </a:r>
            <a:endParaRPr lang="en-GB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Mourning is a process between people </a:t>
            </a:r>
            <a:r>
              <a:rPr lang="en-GB" i="1" dirty="0" smtClean="0"/>
              <a:t>at least as much </a:t>
            </a:r>
            <a:r>
              <a:rPr lang="en-GB" dirty="0" smtClean="0"/>
              <a:t>as within a person</a:t>
            </a:r>
          </a:p>
          <a:p>
            <a:endParaRPr lang="en-GB" dirty="0" smtClean="0"/>
          </a:p>
          <a:p>
            <a:r>
              <a:rPr lang="en-GB" dirty="0" smtClean="0"/>
              <a:t>Death impacts ‘self narrative’ of bereaved</a:t>
            </a:r>
          </a:p>
          <a:p>
            <a:endParaRPr lang="en-GB" dirty="0" smtClean="0"/>
          </a:p>
          <a:p>
            <a:r>
              <a:rPr lang="en-GB" dirty="0" smtClean="0"/>
              <a:t>Social discourse is vital component of grief</a:t>
            </a:r>
          </a:p>
          <a:p>
            <a:endParaRPr lang="en-GB" dirty="0" smtClean="0"/>
          </a:p>
          <a:p>
            <a:r>
              <a:rPr lang="en-GB" dirty="0" smtClean="0"/>
              <a:t>Grief takes place in a cultural context which may suggest a ‘right or wrong way to grieve’</a:t>
            </a:r>
          </a:p>
          <a:p>
            <a:endParaRPr lang="en-GB" dirty="0" smtClean="0"/>
          </a:p>
          <a:p>
            <a:pPr algn="r">
              <a:buNone/>
            </a:pPr>
            <a:r>
              <a:rPr lang="en-GB" sz="2100" dirty="0" err="1" smtClean="0"/>
              <a:t>Neimeyer</a:t>
            </a:r>
            <a:r>
              <a:rPr lang="en-GB" sz="2100" dirty="0" smtClean="0"/>
              <a:t>, </a:t>
            </a:r>
            <a:r>
              <a:rPr lang="en-GB" sz="2100" dirty="0" err="1" smtClean="0"/>
              <a:t>Klass</a:t>
            </a:r>
            <a:r>
              <a:rPr lang="en-GB" sz="2100" dirty="0" smtClean="0"/>
              <a:t> &amp; Dennis (2014)</a:t>
            </a:r>
          </a:p>
        </p:txBody>
      </p:sp>
    </p:spTree>
    <p:extLst>
      <p:ext uri="{BB962C8B-B14F-4D97-AF65-F5344CB8AC3E}">
        <p14:creationId xmlns:p14="http://schemas.microsoft.com/office/powerpoint/2010/main" val="848469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027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68213" y="1556792"/>
            <a:ext cx="6696075" cy="36353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eaLnBrk="1" hangingPunct="1">
              <a:spcBef>
                <a:spcPct val="5000"/>
              </a:spcBef>
              <a:buClr>
                <a:srgbClr val="CC0000"/>
              </a:buClr>
              <a:buNone/>
            </a:pPr>
            <a:r>
              <a:rPr lang="en-GB" sz="1800" dirty="0" smtClean="0"/>
              <a:t>Every 22 minutes, a child’s </a:t>
            </a:r>
            <a:r>
              <a:rPr lang="en-GB" sz="1800" u="sng" dirty="0" smtClean="0"/>
              <a:t>parent</a:t>
            </a:r>
            <a:r>
              <a:rPr lang="en-GB" sz="1800" dirty="0" smtClean="0"/>
              <a:t> dies.</a:t>
            </a:r>
          </a:p>
          <a:p>
            <a:pPr marL="0" indent="0" eaLnBrk="1" hangingPunct="1">
              <a:spcBef>
                <a:spcPct val="5000"/>
              </a:spcBef>
              <a:buClr>
                <a:srgbClr val="CC0000"/>
              </a:buClr>
              <a:buNone/>
            </a:pPr>
            <a:r>
              <a:rPr lang="en-GB" sz="1800" dirty="0" smtClean="0"/>
              <a:t>	This means that:</a:t>
            </a:r>
          </a:p>
          <a:p>
            <a:pPr marL="630238" indent="0" eaLnBrk="1" hangingPunct="1">
              <a:spcBef>
                <a:spcPct val="5000"/>
              </a:spcBef>
              <a:buClr>
                <a:srgbClr val="CC0000"/>
              </a:buClr>
              <a:buNone/>
            </a:pPr>
            <a:r>
              <a:rPr lang="en-GB" sz="1800" dirty="0" smtClean="0"/>
              <a:t>111 </a:t>
            </a:r>
            <a:r>
              <a:rPr lang="en-GB" sz="1800" u="sng" dirty="0" smtClean="0"/>
              <a:t>children </a:t>
            </a:r>
            <a:r>
              <a:rPr lang="en-GB" sz="1800" dirty="0" smtClean="0"/>
              <a:t>a </a:t>
            </a:r>
            <a:r>
              <a:rPr lang="en-GB" sz="1800" b="1" dirty="0" smtClean="0"/>
              <a:t>day</a:t>
            </a:r>
            <a:r>
              <a:rPr lang="en-GB" sz="1800" dirty="0" smtClean="0"/>
              <a:t> are bereaved of a parent</a:t>
            </a:r>
          </a:p>
          <a:p>
            <a:pPr marL="630238" indent="0" eaLnBrk="1" hangingPunct="1">
              <a:spcBef>
                <a:spcPct val="5000"/>
              </a:spcBef>
              <a:buClr>
                <a:srgbClr val="CC0000"/>
              </a:buClr>
              <a:buNone/>
            </a:pPr>
            <a:r>
              <a:rPr lang="en-GB" sz="1800" dirty="0" smtClean="0">
                <a:latin typeface="Arial" pitchFamily="34" charset="0"/>
                <a:cs typeface="Arial" pitchFamily="34" charset="0"/>
              </a:rPr>
              <a:t>41,000 children are newly bereaved each </a:t>
            </a:r>
            <a:r>
              <a:rPr lang="en-GB" sz="1800" b="1" dirty="0" smtClean="0">
                <a:latin typeface="Arial" pitchFamily="34" charset="0"/>
                <a:cs typeface="Arial" pitchFamily="34" charset="0"/>
              </a:rPr>
              <a:t>year</a:t>
            </a:r>
            <a:endParaRPr lang="en-GB" sz="1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80000"/>
              </a:lnSpc>
              <a:buClr>
                <a:srgbClr val="CC0000"/>
              </a:buClr>
              <a:buNone/>
            </a:pPr>
            <a:endParaRPr lang="en-GB" sz="1800" dirty="0" smtClean="0"/>
          </a:p>
          <a:p>
            <a:pPr marL="0" indent="0">
              <a:lnSpc>
                <a:spcPct val="80000"/>
              </a:lnSpc>
              <a:buClr>
                <a:srgbClr val="CC0000"/>
              </a:buClr>
              <a:buNone/>
            </a:pPr>
            <a:r>
              <a:rPr lang="en-US" sz="1800" dirty="0" smtClean="0"/>
              <a:t>480,000 (4% of) children under the age of 18 have experienced the death of a parent or sibling</a:t>
            </a:r>
          </a:p>
          <a:p>
            <a:pPr marL="0" indent="0">
              <a:lnSpc>
                <a:spcPct val="80000"/>
              </a:lnSpc>
              <a:buClr>
                <a:srgbClr val="CC0000"/>
              </a:buClr>
              <a:buNone/>
            </a:pPr>
            <a:endParaRPr lang="en-US" sz="1800" dirty="0" smtClean="0"/>
          </a:p>
          <a:p>
            <a:pPr marL="0" indent="0">
              <a:lnSpc>
                <a:spcPct val="80000"/>
              </a:lnSpc>
              <a:buClr>
                <a:srgbClr val="CC0000"/>
              </a:buClr>
              <a:buNone/>
            </a:pPr>
            <a:r>
              <a:rPr lang="en-GB" sz="1800" dirty="0"/>
              <a:t>30% of looked after children under 5 (Cousins 2003)</a:t>
            </a:r>
          </a:p>
          <a:p>
            <a:pPr marL="0" indent="0">
              <a:lnSpc>
                <a:spcPct val="80000"/>
              </a:lnSpc>
              <a:buClr>
                <a:srgbClr val="CC0000"/>
              </a:buClr>
              <a:buNone/>
            </a:pPr>
            <a:endParaRPr lang="en-US" sz="1800" dirty="0" smtClean="0"/>
          </a:p>
          <a:p>
            <a:pPr marL="0" indent="0">
              <a:lnSpc>
                <a:spcPct val="80000"/>
              </a:lnSpc>
              <a:buClr>
                <a:srgbClr val="CC0000"/>
              </a:buClr>
              <a:buNone/>
            </a:pPr>
            <a:r>
              <a:rPr lang="en-US" sz="1800" dirty="0" smtClean="0"/>
              <a:t>1 in 29 children have been bereaved of a parent or sibling – that’s around 1 child per class (aged 16)</a:t>
            </a:r>
          </a:p>
          <a:p>
            <a:pPr marL="0" indent="0">
              <a:lnSpc>
                <a:spcPct val="80000"/>
              </a:lnSpc>
              <a:buClr>
                <a:srgbClr val="CC0000"/>
              </a:buClr>
              <a:buNone/>
            </a:pPr>
            <a:endParaRPr lang="en-US" sz="1800" dirty="0" smtClean="0"/>
          </a:p>
          <a:p>
            <a:pPr marL="0" indent="0">
              <a:lnSpc>
                <a:spcPct val="80000"/>
              </a:lnSpc>
              <a:buClr>
                <a:srgbClr val="CC0000"/>
              </a:buClr>
              <a:buNone/>
            </a:pPr>
            <a:r>
              <a:rPr lang="en-GB" sz="1800" dirty="0"/>
              <a:t>78% of young people report bereavement of a ‘close’ or ‘significant’ relationship before age of 16 (Harrison and Harrington 2001)</a:t>
            </a:r>
          </a:p>
          <a:p>
            <a:pPr marL="0" indent="0">
              <a:lnSpc>
                <a:spcPct val="80000"/>
              </a:lnSpc>
              <a:buClr>
                <a:srgbClr val="CC0000"/>
              </a:buClr>
              <a:buNone/>
            </a:pPr>
            <a:endParaRPr lang="en-US" sz="2000" dirty="0" smtClean="0"/>
          </a:p>
          <a:p>
            <a:pPr marL="0" indent="0">
              <a:lnSpc>
                <a:spcPct val="80000"/>
              </a:lnSpc>
              <a:buClr>
                <a:srgbClr val="CC0000"/>
              </a:buClr>
              <a:buNone/>
            </a:pPr>
            <a:endParaRPr lang="en-US" sz="2000" dirty="0">
              <a:latin typeface="Calibri" pitchFamily="34" charset="0"/>
            </a:endParaRPr>
          </a:p>
          <a:p>
            <a:pPr>
              <a:lnSpc>
                <a:spcPct val="80000"/>
              </a:lnSpc>
              <a:buClr>
                <a:srgbClr val="CC0000"/>
              </a:buClr>
            </a:pPr>
            <a:endParaRPr lang="en-GB" sz="2000" dirty="0" smtClean="0">
              <a:latin typeface="Calibri" pitchFamily="34" charset="0"/>
            </a:endParaRPr>
          </a:p>
          <a:p>
            <a:pPr eaLnBrk="1" hangingPunct="1">
              <a:spcBef>
                <a:spcPct val="5000"/>
              </a:spcBef>
              <a:buClr>
                <a:schemeClr val="tx1"/>
              </a:buClr>
              <a:buNone/>
            </a:pPr>
            <a:endParaRPr lang="en-GB" sz="2400" dirty="0" smtClean="0">
              <a:latin typeface="Calibri" pitchFamily="34" charset="0"/>
            </a:endParaRPr>
          </a:p>
        </p:txBody>
      </p:sp>
      <p:sp>
        <p:nvSpPr>
          <p:cNvPr id="2052" name="Rectangle 1028"/>
          <p:cNvSpPr>
            <a:spLocks noChangeArrowheads="1"/>
          </p:cNvSpPr>
          <p:nvPr/>
        </p:nvSpPr>
        <p:spPr bwMode="auto">
          <a:xfrm>
            <a:off x="0" y="260648"/>
            <a:ext cx="914400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GB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Child </a:t>
            </a:r>
            <a:r>
              <a:rPr lang="en-GB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bereavement statistics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for the UK</a:t>
            </a:r>
            <a:endParaRPr lang="en-GB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itchFamily="34" charset="0"/>
            </a:endParaRPr>
          </a:p>
        </p:txBody>
      </p:sp>
      <p:graphicFrame>
        <p:nvGraphicFramePr>
          <p:cNvPr id="2050" name="Object 10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5472311"/>
              </p:ext>
            </p:extLst>
          </p:nvPr>
        </p:nvGraphicFramePr>
        <p:xfrm>
          <a:off x="7164288" y="1577389"/>
          <a:ext cx="1687433" cy="38884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0395" name="Image" r:id="rId4" imgW="1523917" imgH="2489064" progId="">
                  <p:embed/>
                </p:oleObj>
              </mc:Choice>
              <mc:Fallback>
                <p:oleObj name="Image" r:id="rId4" imgW="1523917" imgH="2489064" progId="">
                  <p:embed/>
                  <p:pic>
                    <p:nvPicPr>
                      <p:cNvPr id="2050" name="Object 10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4288" y="1577389"/>
                        <a:ext cx="1687433" cy="3888432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3287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8856984" cy="1080120"/>
          </a:xfrm>
        </p:spPr>
        <p:txBody>
          <a:bodyPr>
            <a:noAutofit/>
          </a:bodyPr>
          <a:lstStyle/>
          <a:p>
            <a:r>
              <a:rPr lang="en-GB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“Social constructionist model of grief is a </a:t>
            </a:r>
            <a:r>
              <a:rPr lang="en-GB" sz="32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situated interpretive </a:t>
            </a:r>
            <a:r>
              <a:rPr lang="en-GB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</a:t>
            </a:r>
            <a:r>
              <a:rPr lang="en-GB" sz="32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communicative activity”</a:t>
            </a:r>
            <a:br>
              <a:rPr lang="en-GB" sz="32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GB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600200"/>
            <a:ext cx="9036496" cy="4525963"/>
          </a:xfrm>
        </p:spPr>
        <p:txBody>
          <a:bodyPr>
            <a:normAutofit/>
          </a:bodyPr>
          <a:lstStyle/>
          <a:p>
            <a:endParaRPr lang="en-GB" sz="3000" dirty="0" smtClean="0"/>
          </a:p>
          <a:p>
            <a:pPr>
              <a:buClr>
                <a:srgbClr val="C00000"/>
              </a:buClr>
            </a:pPr>
            <a:r>
              <a:rPr lang="en-GB" sz="3000" b="1" dirty="0" smtClean="0"/>
              <a:t>SITUATED</a:t>
            </a:r>
            <a:r>
              <a:rPr lang="en-GB" sz="3000" dirty="0" smtClean="0"/>
              <a:t> = social, historical and cultural context</a:t>
            </a:r>
          </a:p>
          <a:p>
            <a:pPr>
              <a:buClr>
                <a:srgbClr val="C00000"/>
              </a:buClr>
            </a:pPr>
            <a:r>
              <a:rPr lang="en-GB" sz="3000" b="1" dirty="0" smtClean="0"/>
              <a:t>INTERPRETIVE</a:t>
            </a:r>
            <a:r>
              <a:rPr lang="en-GB" sz="3000" dirty="0" smtClean="0"/>
              <a:t> = meaning making processes</a:t>
            </a:r>
          </a:p>
          <a:p>
            <a:pPr>
              <a:buClr>
                <a:srgbClr val="C00000"/>
              </a:buClr>
            </a:pPr>
            <a:r>
              <a:rPr lang="en-GB" sz="3000" b="1" dirty="0" smtClean="0"/>
              <a:t>COMMUNICATIVE</a:t>
            </a:r>
            <a:r>
              <a:rPr lang="en-GB" sz="3000" dirty="0" smtClean="0"/>
              <a:t> = processes take place in written, spoken and nonverbal exchange</a:t>
            </a:r>
          </a:p>
          <a:p>
            <a:pPr>
              <a:buClr>
                <a:srgbClr val="C00000"/>
              </a:buClr>
            </a:pPr>
            <a:r>
              <a:rPr lang="en-GB" sz="3000" b="1" dirty="0" smtClean="0"/>
              <a:t>ACTIVITY</a:t>
            </a:r>
            <a:r>
              <a:rPr lang="en-GB" sz="3000" dirty="0" smtClean="0"/>
              <a:t> = grieving and mourning are active not simply to be endured</a:t>
            </a:r>
          </a:p>
        </p:txBody>
      </p:sp>
    </p:spTree>
    <p:extLst>
      <p:ext uri="{BB962C8B-B14F-4D97-AF65-F5344CB8AC3E}">
        <p14:creationId xmlns:p14="http://schemas.microsoft.com/office/powerpoint/2010/main" val="2530226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Cultural context</a:t>
            </a:r>
            <a:endParaRPr lang="en-GB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863" y="1124744"/>
            <a:ext cx="8194937" cy="4824536"/>
          </a:xfrm>
        </p:spPr>
        <p:txBody>
          <a:bodyPr/>
          <a:lstStyle/>
          <a:p>
            <a:pPr>
              <a:buClr>
                <a:srgbClr val="C00000"/>
              </a:buClr>
            </a:pPr>
            <a:r>
              <a:rPr lang="en-GB" dirty="0" smtClean="0"/>
              <a:t>‘All societies have rules for how the emotions of grief are to be displayed and handled’ (Walter 1999)</a:t>
            </a:r>
          </a:p>
          <a:p>
            <a:pPr>
              <a:buClr>
                <a:srgbClr val="C00000"/>
              </a:buClr>
            </a:pPr>
            <a:r>
              <a:rPr lang="en-GB" dirty="0" smtClean="0"/>
              <a:t>Expression/inhibition of emotion</a:t>
            </a:r>
          </a:p>
          <a:p>
            <a:pPr>
              <a:buClr>
                <a:srgbClr val="C00000"/>
              </a:buClr>
            </a:pPr>
            <a:r>
              <a:rPr lang="en-GB" dirty="0" smtClean="0"/>
              <a:t>Gender roles e.g. Women cry, men get angry</a:t>
            </a:r>
          </a:p>
          <a:p>
            <a:pPr>
              <a:buClr>
                <a:srgbClr val="C00000"/>
              </a:buClr>
            </a:pPr>
            <a:r>
              <a:rPr lang="en-GB" dirty="0" smtClean="0"/>
              <a:t>How / if connect to deceased</a:t>
            </a:r>
          </a:p>
          <a:p>
            <a:pPr>
              <a:buClr>
                <a:srgbClr val="C00000"/>
              </a:buClr>
            </a:pPr>
            <a:r>
              <a:rPr lang="en-GB" dirty="0" smtClean="0"/>
              <a:t>What is British or Scottish culture of grief?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4313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/>
          <a:lstStyle/>
          <a:p>
            <a:r>
              <a:rPr lang="en-GB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Narrative grief theory: </a:t>
            </a:r>
            <a:r>
              <a:rPr lang="en-GB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n-GB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hildren</a:t>
            </a:r>
            <a:endParaRPr lang="en-GB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17638"/>
            <a:ext cx="8363272" cy="4708525"/>
          </a:xfrm>
        </p:spPr>
        <p:txBody>
          <a:bodyPr>
            <a:normAutofit fontScale="92500" lnSpcReduction="20000"/>
          </a:bodyPr>
          <a:lstStyle/>
          <a:p>
            <a:pPr>
              <a:buClr>
                <a:srgbClr val="C00000"/>
              </a:buClr>
            </a:pPr>
            <a:r>
              <a:rPr lang="en-GB" dirty="0" smtClean="0"/>
              <a:t>Ongoing process of understanding the world</a:t>
            </a:r>
          </a:p>
          <a:p>
            <a:pPr>
              <a:buClr>
                <a:srgbClr val="C00000"/>
              </a:buClr>
            </a:pPr>
            <a:r>
              <a:rPr lang="en-GB" dirty="0" smtClean="0"/>
              <a:t>May need to learn or understand language</a:t>
            </a:r>
          </a:p>
          <a:p>
            <a:pPr>
              <a:buClr>
                <a:srgbClr val="C00000"/>
              </a:buClr>
            </a:pPr>
            <a:r>
              <a:rPr lang="en-GB" dirty="0" smtClean="0"/>
              <a:t>Meaning is experienced in ‘whole communication’ (not just the words)</a:t>
            </a:r>
          </a:p>
          <a:p>
            <a:pPr>
              <a:buClr>
                <a:srgbClr val="C00000"/>
              </a:buClr>
            </a:pPr>
            <a:r>
              <a:rPr lang="en-GB" dirty="0" smtClean="0"/>
              <a:t>If given incomplete or dishonest information may have to restart narrative process (turmoil)</a:t>
            </a:r>
          </a:p>
          <a:p>
            <a:pPr>
              <a:buClr>
                <a:srgbClr val="C00000"/>
              </a:buClr>
            </a:pPr>
            <a:r>
              <a:rPr lang="en-GB" dirty="0" smtClean="0"/>
              <a:t>Peers may not know how to talk about loss – could impact on status</a:t>
            </a:r>
          </a:p>
          <a:p>
            <a:pPr>
              <a:buClr>
                <a:srgbClr val="C00000"/>
              </a:buClr>
            </a:pPr>
            <a:endParaRPr lang="en-GB" dirty="0"/>
          </a:p>
          <a:p>
            <a:pPr marL="0" indent="0" algn="r">
              <a:buClr>
                <a:srgbClr val="C00000"/>
              </a:buClr>
              <a:buNone/>
            </a:pPr>
            <a:r>
              <a:rPr lang="en-GB" dirty="0" smtClean="0"/>
              <a:t>S. Richardson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5581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124744"/>
            <a:ext cx="6969123" cy="5040560"/>
          </a:xfrm>
        </p:spPr>
      </p:pic>
      <p:sp>
        <p:nvSpPr>
          <p:cNvPr id="7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611560" y="260648"/>
            <a:ext cx="8028384" cy="70788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GB" sz="4000" b="1" dirty="0" smtClean="0">
                <a:solidFill>
                  <a:srgbClr val="C00000"/>
                </a:solidFill>
                <a:latin typeface="+mn-lt"/>
                <a:cs typeface="Arial" pitchFamily="34" charset="0"/>
              </a:rPr>
              <a:t>Language &amp; Mixed Messages</a:t>
            </a:r>
          </a:p>
        </p:txBody>
      </p:sp>
    </p:spTree>
    <p:extLst>
      <p:ext uri="{BB962C8B-B14F-4D97-AF65-F5344CB8AC3E}">
        <p14:creationId xmlns:p14="http://schemas.microsoft.com/office/powerpoint/2010/main" val="743392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Narrative grief theory: </a:t>
            </a:r>
            <a:r>
              <a:rPr lang="en-GB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children (2)</a:t>
            </a:r>
            <a:endParaRPr lang="en-GB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C00000"/>
              </a:buClr>
            </a:pPr>
            <a:r>
              <a:rPr lang="en-GB" dirty="0" smtClean="0"/>
              <a:t>If they are ‘protected’ how can they make sense of event</a:t>
            </a:r>
          </a:p>
          <a:p>
            <a:pPr>
              <a:buClr>
                <a:srgbClr val="C00000"/>
              </a:buClr>
            </a:pPr>
            <a:r>
              <a:rPr lang="en-GB" dirty="0" smtClean="0"/>
              <a:t>If people do not share stories about deceased how can they form a back story?</a:t>
            </a:r>
          </a:p>
          <a:p>
            <a:pPr>
              <a:buClr>
                <a:srgbClr val="C00000"/>
              </a:buClr>
            </a:pPr>
            <a:r>
              <a:rPr lang="en-GB" dirty="0" smtClean="0"/>
              <a:t>How do they make sense of conflicting stories?</a:t>
            </a:r>
          </a:p>
          <a:p>
            <a:pPr marL="0" indent="0" algn="r">
              <a:buClr>
                <a:srgbClr val="C00000"/>
              </a:buClr>
              <a:buNone/>
            </a:pPr>
            <a:r>
              <a:rPr lang="en-GB" dirty="0" smtClean="0"/>
              <a:t>S. Richardson</a:t>
            </a:r>
            <a:endParaRPr lang="en-GB" dirty="0"/>
          </a:p>
          <a:p>
            <a:pPr marL="0" indent="0">
              <a:buClr>
                <a:srgbClr val="C00000"/>
              </a:buClr>
              <a:buNone/>
            </a:pPr>
            <a:endParaRPr lang="en-GB" dirty="0" smtClean="0"/>
          </a:p>
          <a:p>
            <a:endParaRPr lang="en-GB" dirty="0" smtClean="0"/>
          </a:p>
          <a:p>
            <a:pPr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877617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1043608" y="1916832"/>
            <a:ext cx="7570787" cy="3245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None/>
            </a:pPr>
            <a:r>
              <a:rPr lang="en-GB" sz="2800" dirty="0">
                <a:latin typeface="Arial" charset="0"/>
              </a:rPr>
              <a:t>“The hardest part for me was realising that I couldn’t protect Rachel from the pain of her father’s death.  It hurts to watch my child in pain.  But then I realised that it isn’t a choice of whether she will hurt or not, but whether I will know about it.”</a:t>
            </a:r>
          </a:p>
          <a:p>
            <a:pPr algn="r">
              <a:lnSpc>
                <a:spcPct val="155000"/>
              </a:lnSpc>
              <a:spcBef>
                <a:spcPct val="50000"/>
              </a:spcBef>
              <a:buNone/>
            </a:pPr>
            <a:r>
              <a:rPr lang="en-GB" sz="1800" b="1" dirty="0" smtClean="0">
                <a:latin typeface="Arial" charset="0"/>
              </a:rPr>
              <a:t>Christ </a:t>
            </a:r>
            <a:r>
              <a:rPr lang="en-GB" sz="1800" b="1" dirty="0">
                <a:latin typeface="Arial" charset="0"/>
              </a:rPr>
              <a:t>G. </a:t>
            </a:r>
            <a:r>
              <a:rPr lang="en-GB" sz="1800" b="1" dirty="0" smtClean="0">
                <a:latin typeface="Arial" charset="0"/>
              </a:rPr>
              <a:t>2000</a:t>
            </a:r>
            <a:endParaRPr lang="en-GB" sz="2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9289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/>
          <a:lstStyle/>
          <a:p>
            <a:r>
              <a:rPr lang="en-GB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Every bereaved child is unique</a:t>
            </a:r>
            <a:endParaRPr lang="en-GB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17638"/>
            <a:ext cx="8363272" cy="4708525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</a:pPr>
            <a:r>
              <a:rPr lang="en-GB" dirty="0" smtClean="0"/>
              <a:t>How does this particular cause of death?</a:t>
            </a:r>
            <a:endParaRPr lang="en-GB" dirty="0"/>
          </a:p>
          <a:p>
            <a:pPr>
              <a:buClr>
                <a:srgbClr val="C00000"/>
              </a:buClr>
            </a:pPr>
            <a:r>
              <a:rPr lang="en-GB" dirty="0" smtClean="0"/>
              <a:t>Of this particular person?</a:t>
            </a:r>
          </a:p>
          <a:p>
            <a:pPr>
              <a:buClr>
                <a:srgbClr val="C00000"/>
              </a:buClr>
            </a:pPr>
            <a:r>
              <a:rPr lang="en-GB" dirty="0" smtClean="0"/>
              <a:t>At this time?</a:t>
            </a:r>
          </a:p>
          <a:p>
            <a:pPr>
              <a:buClr>
                <a:srgbClr val="C00000"/>
              </a:buClr>
            </a:pPr>
            <a:r>
              <a:rPr lang="en-GB" dirty="0" smtClean="0"/>
              <a:t>In this </a:t>
            </a:r>
            <a:r>
              <a:rPr lang="en-GB" dirty="0"/>
              <a:t>family? </a:t>
            </a:r>
            <a:endParaRPr lang="en-GB" dirty="0" smtClean="0"/>
          </a:p>
          <a:p>
            <a:pPr>
              <a:buClr>
                <a:srgbClr val="C00000"/>
              </a:buClr>
            </a:pPr>
            <a:r>
              <a:rPr lang="en-GB" dirty="0" smtClean="0"/>
              <a:t>Impact </a:t>
            </a:r>
            <a:r>
              <a:rPr lang="en-GB" dirty="0"/>
              <a:t>on this child?</a:t>
            </a:r>
          </a:p>
          <a:p>
            <a:pPr>
              <a:buClr>
                <a:srgbClr val="C00000"/>
              </a:buClr>
            </a:pPr>
            <a:r>
              <a:rPr lang="en-GB" dirty="0" smtClean="0"/>
              <a:t>Within their particular environments (friends, school, community, interests….)?</a:t>
            </a:r>
            <a:endParaRPr lang="en-GB" dirty="0"/>
          </a:p>
          <a:p>
            <a:pPr marL="0" indent="0">
              <a:buClr>
                <a:srgbClr val="C00000"/>
              </a:buClr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7137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188640"/>
            <a:ext cx="9144000" cy="45943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en-GB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The</a:t>
            </a:r>
            <a:r>
              <a:rPr kumimoji="0" lang="en-GB" sz="4400" b="1" i="0" u="none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SWITCH Programme</a:t>
            </a:r>
            <a:endParaRPr kumimoji="0" lang="en-GB" sz="4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1052736"/>
            <a:ext cx="8568952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None/>
            </a:pPr>
            <a:r>
              <a:rPr lang="en-GB" sz="2400" dirty="0" smtClean="0"/>
              <a:t>To deliver a community outreach intervention to vulnerable children and young people aged 8-14 who have been bereaved and might be experiencing one or more of the following:-</a:t>
            </a:r>
          </a:p>
          <a:p>
            <a:pPr marL="717550" lvl="1" indent="-260350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Arial" pitchFamily="34" charset="0"/>
              <a:buChar char="•"/>
            </a:pPr>
            <a:r>
              <a:rPr lang="en-GB" sz="2400" dirty="0" smtClean="0"/>
              <a:t> Truancy, exclusion and risk of exclusion from school.</a:t>
            </a:r>
          </a:p>
          <a:p>
            <a:pPr marL="717550" lvl="1" indent="-260350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Arial" pitchFamily="34" charset="0"/>
              <a:buChar char="•"/>
            </a:pPr>
            <a:r>
              <a:rPr lang="en-GB" sz="2400" dirty="0" smtClean="0"/>
              <a:t> Relationship breakdown with family and/or peers.</a:t>
            </a:r>
          </a:p>
          <a:p>
            <a:pPr marL="717550" lvl="1" indent="-260350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Arial" pitchFamily="34" charset="0"/>
              <a:buChar char="•"/>
            </a:pPr>
            <a:r>
              <a:rPr lang="en-GB" sz="2400" dirty="0" smtClean="0"/>
              <a:t> Unable to manage behaviour or emotions.</a:t>
            </a:r>
          </a:p>
          <a:p>
            <a:pPr marL="717550" lvl="1" indent="-260350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Arial" pitchFamily="34" charset="0"/>
              <a:buChar char="•"/>
            </a:pPr>
            <a:r>
              <a:rPr lang="en-GB" sz="2400" dirty="0" smtClean="0"/>
              <a:t> Socially isolated.</a:t>
            </a:r>
          </a:p>
          <a:p>
            <a:pPr marL="717550" lvl="1" indent="-260350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Arial" pitchFamily="34" charset="0"/>
              <a:buChar char="•"/>
            </a:pPr>
            <a:r>
              <a:rPr lang="en-GB" sz="2400" dirty="0" smtClean="0"/>
              <a:t> Based in Gloucestershire initially then West Sussex.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31400691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766438"/>
          </a:xfrm>
        </p:spPr>
        <p:txBody>
          <a:bodyPr/>
          <a:lstStyle/>
          <a:p>
            <a:r>
              <a:rPr lang="en-GB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Aims of the SWITCH programme</a:t>
            </a:r>
            <a:endParaRPr lang="en-GB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40768"/>
            <a:ext cx="8301608" cy="4525963"/>
          </a:xfrm>
        </p:spPr>
        <p:txBody>
          <a:bodyPr/>
          <a:lstStyle/>
          <a:p>
            <a:pPr lvl="1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Arial" pitchFamily="34" charset="0"/>
              <a:buChar char="•"/>
            </a:pPr>
            <a:r>
              <a:rPr lang="en-GB" sz="2400" dirty="0" smtClean="0"/>
              <a:t>Help children and young people understand the impact the death is having on their life and their relationships.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Arial" pitchFamily="34" charset="0"/>
              <a:buChar char="•"/>
            </a:pPr>
            <a:r>
              <a:rPr lang="en-GB" sz="2400" dirty="0" smtClean="0"/>
              <a:t>Recognise and manage difficult feelings and behaviours in relation to their grief.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Arial" pitchFamily="34" charset="0"/>
              <a:buChar char="•"/>
            </a:pPr>
            <a:r>
              <a:rPr lang="en-GB" sz="2400" dirty="0" smtClean="0"/>
              <a:t>Meet others who have been bereaved.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Arial" pitchFamily="34" charset="0"/>
              <a:buChar char="•"/>
            </a:pPr>
            <a:r>
              <a:rPr lang="en-GB" sz="2400" dirty="0" smtClean="0"/>
              <a:t>Learn and share new coping strategies.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Arial" pitchFamily="34" charset="0"/>
              <a:buChar char="•"/>
            </a:pPr>
            <a:r>
              <a:rPr lang="en-GB" sz="2400" dirty="0" smtClean="0"/>
              <a:t>Build confidence, resilience and self esteem.</a:t>
            </a:r>
            <a:endParaRPr lang="en-GB" sz="2400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834" t="17087" b="26714"/>
          <a:stretch>
            <a:fillRect/>
          </a:stretch>
        </p:blipFill>
        <p:spPr bwMode="auto">
          <a:xfrm>
            <a:off x="6489899" y="2996952"/>
            <a:ext cx="2654101" cy="230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1363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34082"/>
          </a:xfrm>
        </p:spPr>
        <p:txBody>
          <a:bodyPr/>
          <a:lstStyle/>
          <a:p>
            <a:r>
              <a:rPr lang="en-GB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What SWITCH delivers</a:t>
            </a:r>
            <a:r>
              <a:rPr lang="en-GB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en-GB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en-GB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268760"/>
            <a:ext cx="8229600" cy="4525963"/>
          </a:xfrm>
        </p:spPr>
        <p:txBody>
          <a:bodyPr/>
          <a:lstStyle/>
          <a:p>
            <a:pPr indent="11113">
              <a:buNone/>
            </a:pPr>
            <a:r>
              <a:rPr lang="en-GB" sz="2400" dirty="0" smtClean="0"/>
              <a:t>The Winston’s Wish bereavement intervention using a new delivery method specifically aimed at the target group, including:</a:t>
            </a:r>
          </a:p>
          <a:p>
            <a:pPr marL="715963" indent="11113">
              <a:buClr>
                <a:srgbClr val="C00000"/>
              </a:buClr>
              <a:buFont typeface="Arial" pitchFamily="34" charset="0"/>
              <a:buChar char="•"/>
            </a:pPr>
            <a:r>
              <a:rPr lang="en-GB" sz="2400" dirty="0" smtClean="0"/>
              <a:t> 	2/4 family meetings</a:t>
            </a:r>
          </a:p>
          <a:p>
            <a:pPr marL="715963" indent="11113">
              <a:buClr>
                <a:srgbClr val="C00000"/>
              </a:buClr>
              <a:buFont typeface="Arial" pitchFamily="34" charset="0"/>
              <a:buChar char="•"/>
            </a:pPr>
            <a:r>
              <a:rPr lang="en-GB" sz="2400" dirty="0" smtClean="0"/>
              <a:t> 	4 group sessions for children and young people </a:t>
            </a:r>
            <a:br>
              <a:rPr lang="en-GB" sz="2400" dirty="0" smtClean="0"/>
            </a:br>
            <a:r>
              <a:rPr lang="en-GB" sz="2400" dirty="0" smtClean="0"/>
              <a:t>   </a:t>
            </a:r>
            <a:r>
              <a:rPr lang="en-GB" sz="2000" dirty="0" smtClean="0"/>
              <a:t>(after school - 2 hours)</a:t>
            </a:r>
          </a:p>
          <a:p>
            <a:pPr marL="715963" indent="11113">
              <a:buClr>
                <a:srgbClr val="C00000"/>
              </a:buClr>
              <a:buFont typeface="Arial" pitchFamily="34" charset="0"/>
              <a:buChar char="•"/>
            </a:pPr>
            <a:r>
              <a:rPr lang="en-GB" sz="2400" dirty="0" smtClean="0"/>
              <a:t> 	2 parent groups/ parenting Pack</a:t>
            </a:r>
          </a:p>
          <a:p>
            <a:pPr marL="715963" indent="11113">
              <a:buClr>
                <a:srgbClr val="C00000"/>
              </a:buClr>
              <a:buFont typeface="Arial" pitchFamily="34" charset="0"/>
              <a:buChar char="•"/>
            </a:pPr>
            <a:r>
              <a:rPr lang="en-GB" sz="2400" dirty="0" smtClean="0"/>
              <a:t> 	1 celebration day</a:t>
            </a:r>
          </a:p>
          <a:p>
            <a:pPr marL="715963" indent="11113">
              <a:buClr>
                <a:srgbClr val="C00000"/>
              </a:buClr>
              <a:buFont typeface="Arial" pitchFamily="34" charset="0"/>
              <a:buChar char="•"/>
            </a:pPr>
            <a:r>
              <a:rPr lang="en-GB" sz="2400" dirty="0" smtClean="0"/>
              <a:t> 	1,3,6 &amp; 12 month follow ups</a:t>
            </a:r>
          </a:p>
        </p:txBody>
      </p:sp>
      <p:pic>
        <p:nvPicPr>
          <p:cNvPr id="4" name="Picture 2" descr="http://blu.stb.s-msn.com/i/38/4ABBB8C1CB59FC92DFE4A69B912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4365104"/>
            <a:ext cx="3333750" cy="209550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105720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1"/>
          <p:cNvSpPr>
            <a:spLocks noChangeArrowheads="1"/>
          </p:cNvSpPr>
          <p:nvPr/>
        </p:nvSpPr>
        <p:spPr bwMode="auto">
          <a:xfrm>
            <a:off x="0" y="1484784"/>
            <a:ext cx="8712968" cy="4064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solidFill>
                  <a:srgbClr val="000000"/>
                </a:solidFill>
                <a:latin typeface="Arial"/>
              </a:rPr>
              <a:t>We want to alleviate suffering and provide </a:t>
            </a:r>
            <a:r>
              <a:rPr lang="en-US" i="1" dirty="0" smtClean="0">
                <a:solidFill>
                  <a:srgbClr val="000000"/>
                </a:solidFill>
                <a:latin typeface="Arial"/>
              </a:rPr>
              <a:t>solace and …</a:t>
            </a:r>
            <a:endParaRPr lang="en-US" dirty="0" smtClean="0">
              <a:solidFill>
                <a:srgbClr val="000000"/>
              </a:solidFill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Risk factors /associations</a:t>
            </a:r>
            <a:r>
              <a:rPr kumimoji="0" lang="en-US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include: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Low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self-esteem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ts val="400"/>
              </a:spcBef>
              <a:spcAft>
                <a:spcPts val="300"/>
              </a:spcAft>
              <a:buClr>
                <a:srgbClr val="C000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Children becoming ‘Looked After’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ts val="400"/>
              </a:spcBef>
              <a:spcAft>
                <a:spcPts val="300"/>
              </a:spcAft>
              <a:buClr>
                <a:srgbClr val="C000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Poor school attainment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ts val="400"/>
              </a:spcBef>
              <a:spcAft>
                <a:spcPts val="300"/>
              </a:spcAft>
              <a:buClr>
                <a:srgbClr val="C000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Being </a:t>
            </a:r>
            <a:r>
              <a:rPr kumimoji="0" lang="en-GB" sz="24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bullied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ts val="400"/>
              </a:spcBef>
              <a:spcAft>
                <a:spcPts val="300"/>
              </a:spcAft>
              <a:buClr>
                <a:srgbClr val="C000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Greater risk of dying young, including by suicide,</a:t>
            </a:r>
            <a:r>
              <a:rPr kumimoji="0" lang="en-GB" sz="24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even greater if death was by suicide 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(x3 for suicide death)</a:t>
            </a:r>
          </a:p>
          <a:p>
            <a:pPr marR="0" lvl="0" algn="l" defTabSz="914400" rtl="0" eaLnBrk="1" fontAlgn="base" latinLnBrk="0" hangingPunct="1">
              <a:lnSpc>
                <a:spcPct val="80000"/>
              </a:lnSpc>
              <a:spcBef>
                <a:spcPts val="400"/>
              </a:spcBef>
              <a:spcAft>
                <a:spcPts val="300"/>
              </a:spcAft>
              <a:buClr>
                <a:srgbClr val="C00000"/>
              </a:buClr>
              <a:buSzTx/>
              <a:buNone/>
              <a:tabLst/>
              <a:defRPr/>
            </a:pPr>
            <a:endParaRPr lang="en-GB" dirty="0">
              <a:solidFill>
                <a:srgbClr val="000000"/>
              </a:solidFill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ts val="400"/>
              </a:spcBef>
              <a:spcAft>
                <a:spcPts val="300"/>
              </a:spcAft>
              <a:buClr>
                <a:srgbClr val="C00000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124" name="Text Box 5"/>
          <p:cNvSpPr txBox="1">
            <a:spLocks noChangeArrowheads="1"/>
          </p:cNvSpPr>
          <p:nvPr/>
        </p:nvSpPr>
        <p:spPr bwMode="auto">
          <a:xfrm>
            <a:off x="4643438" y="63500"/>
            <a:ext cx="41767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116632"/>
            <a:ext cx="914400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Why does childhood bereavement matter?</a:t>
            </a:r>
            <a:endParaRPr kumimoji="0" lang="en-GB" sz="3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083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-6620" y="188640"/>
            <a:ext cx="9144000" cy="45943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en-GB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The</a:t>
            </a:r>
            <a:r>
              <a:rPr kumimoji="0" lang="en-GB" sz="4400" b="1" i="0" u="none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en-GB" sz="44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Long Term Effects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lang="en-GB" b="1" i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Results from the SDQs </a:t>
            </a:r>
            <a:endParaRPr kumimoji="0" lang="en-GB" b="1" i="1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505311754"/>
              </p:ext>
            </p:extLst>
          </p:nvPr>
        </p:nvGraphicFramePr>
        <p:xfrm>
          <a:off x="161764" y="1412776"/>
          <a:ext cx="8820472" cy="5056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228184" y="5949280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GB" dirty="0" smtClean="0"/>
              <a:t>Kalli Selioti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802341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404664"/>
            <a:ext cx="9144000" cy="115212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Growing around grief</a:t>
            </a:r>
          </a:p>
        </p:txBody>
      </p:sp>
      <p:graphicFrame>
        <p:nvGraphicFramePr>
          <p:cNvPr id="121860" name="Object 4"/>
          <p:cNvGraphicFramePr>
            <a:graphicFrameLocks noChangeAspect="1"/>
          </p:cNvGraphicFramePr>
          <p:nvPr/>
        </p:nvGraphicFramePr>
        <p:xfrm>
          <a:off x="4499992" y="2492896"/>
          <a:ext cx="4193594" cy="23762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3423" name="Photo Editor Photo" r:id="rId4" imgW="8078328" imgH="4571429" progId="">
                  <p:embed/>
                </p:oleObj>
              </mc:Choice>
              <mc:Fallback>
                <p:oleObj name="Photo Editor Photo" r:id="rId4" imgW="8078328" imgH="4571429" progId="">
                  <p:embed/>
                  <p:pic>
                    <p:nvPicPr>
                      <p:cNvPr id="12186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9992" y="2492896"/>
                        <a:ext cx="4193594" cy="237626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0000CC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323528" y="1916832"/>
            <a:ext cx="3816424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GB" sz="3400" u="none" dirty="0" smtClean="0">
                <a:latin typeface="Monotype Corsiva" pitchFamily="66" charset="0"/>
              </a:rPr>
              <a:t>‘</a:t>
            </a:r>
            <a:r>
              <a:rPr lang="en-GB" sz="2800" i="1" u="none" dirty="0" smtClean="0">
                <a:latin typeface="+mj-lt"/>
              </a:rPr>
              <a:t>In </a:t>
            </a:r>
            <a:r>
              <a:rPr lang="en-GB" sz="2800" i="1" u="none" dirty="0">
                <a:latin typeface="+mj-lt"/>
              </a:rPr>
              <a:t>some ways the pain of grief itself stayed much the same...but as time went on my world expanded so it felt </a:t>
            </a:r>
            <a:r>
              <a:rPr lang="en-GB" sz="2800" i="1" u="none" dirty="0" smtClean="0">
                <a:latin typeface="+mj-lt"/>
              </a:rPr>
              <a:t>less suffocating</a:t>
            </a:r>
            <a:r>
              <a:rPr lang="en-GB" sz="3400" u="none" dirty="0" smtClean="0">
                <a:latin typeface="Monotype Corsiva" pitchFamily="66" charset="0"/>
              </a:rPr>
              <a:t>’</a:t>
            </a:r>
            <a:endParaRPr lang="en-GB" sz="3400" u="none" dirty="0">
              <a:latin typeface="Monotype Corsiva" pitchFamily="66" charset="0"/>
            </a:endParaRPr>
          </a:p>
        </p:txBody>
      </p:sp>
      <p:sp>
        <p:nvSpPr>
          <p:cNvPr id="6" name="Text Box 32"/>
          <p:cNvSpPr txBox="1">
            <a:spLocks noChangeArrowheads="1"/>
          </p:cNvSpPr>
          <p:nvPr/>
        </p:nvSpPr>
        <p:spPr bwMode="auto">
          <a:xfrm>
            <a:off x="4427984" y="5892038"/>
            <a:ext cx="39985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GB" sz="1600" smtClean="0">
                <a:solidFill>
                  <a:srgbClr val="414141"/>
                </a:solidFill>
                <a:latin typeface="+mn-lt"/>
              </a:rPr>
              <a:t>Tonkin (2006)</a:t>
            </a:r>
            <a:endParaRPr lang="en-GB" sz="1600" dirty="0">
              <a:solidFill>
                <a:srgbClr val="41414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7169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320606"/>
            <a:ext cx="5832648" cy="388136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325477"/>
            <a:ext cx="5256584" cy="393736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75656" y="2636912"/>
            <a:ext cx="64087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GB" dirty="0" smtClean="0"/>
              <a:t>When we talk about what might initially seem difficult and painful things we learn that they can become every day and common place.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6837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1"/>
          <p:cNvSpPr>
            <a:spLocks noChangeArrowheads="1"/>
          </p:cNvSpPr>
          <p:nvPr/>
        </p:nvSpPr>
        <p:spPr bwMode="auto">
          <a:xfrm>
            <a:off x="431032" y="1700808"/>
            <a:ext cx="8712968" cy="3955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ts val="400"/>
              </a:spcBef>
              <a:spcAft>
                <a:spcPts val="300"/>
              </a:spcAft>
              <a:buClr>
                <a:srgbClr val="C000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Strong Link With Teenage pregnancy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ts val="400"/>
              </a:spcBef>
              <a:spcAft>
                <a:spcPts val="300"/>
              </a:spcAft>
              <a:buClr>
                <a:srgbClr val="C000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Exclusion and Youth Offending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ts val="400"/>
              </a:spcBef>
              <a:spcAft>
                <a:spcPts val="300"/>
              </a:spcAft>
              <a:buClr>
                <a:srgbClr val="C000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Substance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misuse 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ts val="400"/>
              </a:spcBef>
              <a:spcAft>
                <a:spcPts val="300"/>
              </a:spcAft>
              <a:buClr>
                <a:srgbClr val="C000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Low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participation in education, employment and training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ts val="400"/>
              </a:spcBef>
              <a:spcAft>
                <a:spcPts val="300"/>
              </a:spcAft>
              <a:buClr>
                <a:srgbClr val="C000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Mental health difficulties including depression and anxiety in adulthood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2200" dirty="0">
              <a:solidFill>
                <a:srgbClr val="000000"/>
              </a:solidFill>
              <a:latin typeface="Arial"/>
            </a:endParaRPr>
          </a:p>
          <a:p>
            <a:pPr marL="0" marR="0" lvl="0" indent="0" algn="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Source: A Penny &amp; D Stubbs ‘What do we know in 2015?’</a:t>
            </a:r>
          </a:p>
          <a:p>
            <a:pPr marL="0" marR="0" lvl="0" indent="0" algn="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</a:t>
            </a:r>
            <a:r>
              <a:rPr kumimoji="0" lang="en-GB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Childhood Bereavement Network</a:t>
            </a: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5124" name="Text Box 5"/>
          <p:cNvSpPr txBox="1">
            <a:spLocks noChangeArrowheads="1"/>
          </p:cNvSpPr>
          <p:nvPr/>
        </p:nvSpPr>
        <p:spPr bwMode="auto">
          <a:xfrm>
            <a:off x="4643438" y="63500"/>
            <a:ext cx="41767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116632"/>
            <a:ext cx="914400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Why does childhood bereavement matter?</a:t>
            </a:r>
            <a:endParaRPr kumimoji="0" lang="en-GB" sz="3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29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1"/>
          <p:cNvSpPr>
            <a:spLocks noChangeArrowheads="1"/>
          </p:cNvSpPr>
          <p:nvPr/>
        </p:nvSpPr>
        <p:spPr bwMode="auto">
          <a:xfrm>
            <a:off x="0" y="1484784"/>
            <a:ext cx="8712968" cy="4456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indent="0" algn="just">
              <a:buClr>
                <a:srgbClr val="CC0000"/>
              </a:buClr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Common reactions include:</a:t>
            </a:r>
          </a:p>
          <a:p>
            <a:pPr marL="241300" lvl="1" indent="-228600" algn="just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Anxiety</a:t>
            </a:r>
          </a:p>
          <a:p>
            <a:pPr marL="241300" lvl="1" indent="-228600" algn="just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Vivid memories</a:t>
            </a:r>
          </a:p>
          <a:p>
            <a:pPr marL="241300" lvl="1" indent="-228600" algn="just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Sleep difficulties</a:t>
            </a:r>
          </a:p>
          <a:p>
            <a:pPr marL="241300" lvl="1" indent="-228600" algn="just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Sadness and longing</a:t>
            </a:r>
          </a:p>
          <a:p>
            <a:pPr marL="241300" lvl="1" indent="-228600" algn="just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Anger and acting out behaviour</a:t>
            </a:r>
          </a:p>
          <a:p>
            <a:pPr marL="241300" lvl="1" indent="-228600" algn="just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Guilt, self-reproach and shame</a:t>
            </a:r>
          </a:p>
          <a:p>
            <a:pPr marL="241300" lvl="1" indent="-228600" algn="just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School problems</a:t>
            </a:r>
          </a:p>
          <a:p>
            <a:pPr marL="241300" lvl="1" indent="-228600" algn="just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Inability to concentrate</a:t>
            </a:r>
          </a:p>
          <a:p>
            <a:pPr marL="241300" lvl="1" indent="-228600" algn="just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Physical complaints</a:t>
            </a:r>
          </a:p>
          <a:p>
            <a:pPr marR="0" lvl="0" algn="l" defTabSz="914400" rtl="0" eaLnBrk="1" fontAlgn="base" latinLnBrk="0" hangingPunct="1">
              <a:lnSpc>
                <a:spcPct val="80000"/>
              </a:lnSpc>
              <a:spcBef>
                <a:spcPts val="400"/>
              </a:spcBef>
              <a:spcAft>
                <a:spcPts val="300"/>
              </a:spcAft>
              <a:buClr>
                <a:srgbClr val="C00000"/>
              </a:buClr>
              <a:buSzTx/>
              <a:buNone/>
              <a:tabLst/>
              <a:defRPr/>
            </a:pPr>
            <a:endParaRPr lang="en-GB" dirty="0">
              <a:solidFill>
                <a:srgbClr val="000000"/>
              </a:solidFill>
              <a:latin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ts val="400"/>
              </a:spcBef>
              <a:spcAft>
                <a:spcPts val="300"/>
              </a:spcAft>
              <a:buClr>
                <a:srgbClr val="C00000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124" name="Text Box 5"/>
          <p:cNvSpPr txBox="1">
            <a:spLocks noChangeArrowheads="1"/>
          </p:cNvSpPr>
          <p:nvPr/>
        </p:nvSpPr>
        <p:spPr bwMode="auto">
          <a:xfrm>
            <a:off x="4643438" y="63500"/>
            <a:ext cx="41767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116632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impact of bereavement in childhood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080" y="1484784"/>
            <a:ext cx="2562225" cy="212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84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3880" y="1124744"/>
            <a:ext cx="8136904" cy="50660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endParaRPr lang="en-GB" dirty="0" smtClean="0"/>
          </a:p>
          <a:p>
            <a:pPr>
              <a:buNone/>
            </a:pPr>
            <a:r>
              <a:rPr lang="en-GB" sz="2800" dirty="0" smtClean="0"/>
              <a:t>“</a:t>
            </a:r>
            <a:r>
              <a:rPr lang="en-GB" sz="2800" dirty="0"/>
              <a:t>No one ever told me that grief felt so like fear. I am not afraid, but the sensation is like being afraid. The same fluttering in the stomach, the same restlessness, the yawning. I keep on swallowing</a:t>
            </a:r>
            <a:r>
              <a:rPr lang="en-GB" sz="2800" dirty="0" smtClean="0"/>
              <a:t>.”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				</a:t>
            </a:r>
            <a:r>
              <a:rPr lang="en-GB" dirty="0" smtClean="0">
                <a:latin typeface="+mn-lt"/>
              </a:rPr>
              <a:t>C.S. Lewis A Grief Observed</a:t>
            </a:r>
          </a:p>
          <a:p>
            <a:pPr>
              <a:buNone/>
            </a:pPr>
            <a:r>
              <a:rPr lang="en-GB" dirty="0">
                <a:solidFill>
                  <a:srgbClr val="FF0000"/>
                </a:solidFill>
              </a:rPr>
              <a:t>Often </a:t>
            </a:r>
            <a:r>
              <a:rPr lang="en-GB" b="1" dirty="0">
                <a:solidFill>
                  <a:srgbClr val="FF0000"/>
                </a:solidFill>
              </a:rPr>
              <a:t>fear</a:t>
            </a:r>
            <a:r>
              <a:rPr lang="en-GB" dirty="0">
                <a:solidFill>
                  <a:srgbClr val="FF0000"/>
                </a:solidFill>
              </a:rPr>
              <a:t> is the dominant emotion especially if you don’t understand what death means </a:t>
            </a:r>
            <a:r>
              <a:rPr lang="en-GB" dirty="0" smtClean="0">
                <a:solidFill>
                  <a:srgbClr val="FF0000"/>
                </a:solidFill>
              </a:rPr>
              <a:t>or what caused someone to die </a:t>
            </a:r>
            <a:r>
              <a:rPr lang="en-GB" dirty="0">
                <a:solidFill>
                  <a:srgbClr val="FF0000"/>
                </a:solidFill>
              </a:rPr>
              <a:t>– it may appear as anger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  <a:p>
            <a:pPr marL="457200" indent="-457200"/>
            <a:endParaRPr lang="en-GB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56250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Sadness</a:t>
            </a:r>
            <a:r>
              <a:rPr lang="en-GB" b="1" dirty="0" smtClean="0"/>
              <a:t/>
            </a:r>
            <a:br>
              <a:rPr lang="en-GB" b="1" dirty="0" smtClean="0"/>
            </a:br>
            <a:endParaRPr lang="en-GB" b="1" dirty="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7638"/>
            <a:ext cx="8255000" cy="4397375"/>
          </a:xfrm>
        </p:spPr>
        <p:txBody>
          <a:bodyPr/>
          <a:lstStyle/>
          <a:p>
            <a:r>
              <a:rPr lang="en-GB" sz="2800" dirty="0" smtClean="0"/>
              <a:t>	</a:t>
            </a:r>
            <a:r>
              <a:rPr lang="en-GB" sz="2400" dirty="0" smtClean="0"/>
              <a:t>What do we do if someone is sad?</a:t>
            </a:r>
          </a:p>
          <a:p>
            <a:endParaRPr lang="en-GB" sz="2400" dirty="0"/>
          </a:p>
          <a:p>
            <a:r>
              <a:rPr lang="en-GB" sz="2400" dirty="0" smtClean="0"/>
              <a:t>	What about if they stay sad?</a:t>
            </a:r>
          </a:p>
          <a:p>
            <a:endParaRPr lang="en-GB" sz="2400" dirty="0"/>
          </a:p>
          <a:p>
            <a:r>
              <a:rPr lang="en-GB" sz="2400" dirty="0" smtClean="0"/>
              <a:t>	What about a child who is sad?</a:t>
            </a:r>
            <a:r>
              <a:rPr lang="en-GB" sz="2800" dirty="0" smtClean="0"/>
              <a:t>	</a:t>
            </a:r>
            <a:r>
              <a:rPr lang="en-GB" sz="2400" dirty="0" smtClean="0"/>
              <a:t/>
            </a:r>
            <a:br>
              <a:rPr lang="en-GB" sz="2400" dirty="0" smtClean="0"/>
            </a:br>
            <a:endParaRPr lang="en-GB" sz="2400" dirty="0" smtClean="0"/>
          </a:p>
          <a:p>
            <a:pPr marL="0" indent="0">
              <a:buNone/>
            </a:pPr>
            <a:r>
              <a:rPr lang="en-GB" sz="2400" dirty="0" smtClean="0">
                <a:latin typeface="Gill Sans MT" panose="020B0502020104020203" pitchFamily="34" charset="0"/>
              </a:rPr>
              <a:t>Are they sometimes </a:t>
            </a:r>
            <a:r>
              <a:rPr lang="en-GB" sz="3600" dirty="0" smtClean="0">
                <a:latin typeface="Gill Sans MT" panose="020B0502020104020203" pitchFamily="34" charset="0"/>
              </a:rPr>
              <a:t>“Forgotten Mourners”?</a:t>
            </a:r>
          </a:p>
          <a:p>
            <a:endParaRPr lang="en-GB" sz="28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240" y="1417638"/>
            <a:ext cx="1657350" cy="276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990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do we say?</a:t>
            </a:r>
            <a:r>
              <a:rPr lang="en-GB" b="1" dirty="0" smtClean="0"/>
              <a:t/>
            </a:r>
            <a:br>
              <a:rPr lang="en-GB" b="1" dirty="0" smtClean="0"/>
            </a:br>
            <a:endParaRPr lang="en-GB" b="1" dirty="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7355" y="1124744"/>
            <a:ext cx="8199445" cy="4608512"/>
          </a:xfrm>
        </p:spPr>
        <p:txBody>
          <a:bodyPr/>
          <a:lstStyle/>
          <a:p>
            <a:r>
              <a:rPr lang="en-GB" sz="2400" dirty="0" smtClean="0"/>
              <a:t>How it is for us</a:t>
            </a:r>
          </a:p>
          <a:p>
            <a:pPr marL="0" indent="0">
              <a:buNone/>
            </a:pPr>
            <a:r>
              <a:rPr lang="en-GB" sz="2400" dirty="0" smtClean="0">
                <a:solidFill>
                  <a:srgbClr val="002060"/>
                </a:solidFill>
              </a:rPr>
              <a:t>I am so sorry to hear that your mum died…. I don’t know what else to say….. I am here whenever you need me</a:t>
            </a:r>
          </a:p>
          <a:p>
            <a:r>
              <a:rPr lang="en-GB" sz="2400" dirty="0" smtClean="0"/>
              <a:t>How it is sometimes for others (or yourself)</a:t>
            </a:r>
          </a:p>
          <a:p>
            <a:pPr marL="0" indent="0">
              <a:buNone/>
            </a:pPr>
            <a:r>
              <a:rPr lang="en-GB" sz="2400" dirty="0" smtClean="0">
                <a:solidFill>
                  <a:srgbClr val="002060"/>
                </a:solidFill>
              </a:rPr>
              <a:t>I know people often struggle to concentrate and find it really weird that everyone else carries on as normal, sometimes it feels like it cannot be true. </a:t>
            </a:r>
            <a:endParaRPr lang="en-GB" sz="2400" dirty="0"/>
          </a:p>
          <a:p>
            <a:r>
              <a:rPr lang="en-GB" sz="2400" b="1" dirty="0" smtClean="0"/>
              <a:t>Sometimes </a:t>
            </a:r>
            <a:r>
              <a:rPr lang="en-GB" sz="2400" b="1" dirty="0"/>
              <a:t>v</a:t>
            </a:r>
            <a:r>
              <a:rPr lang="en-GB" sz="2400" b="1" dirty="0" smtClean="0"/>
              <a:t>ery </a:t>
            </a:r>
            <a:r>
              <a:rPr lang="en-GB" sz="2400" b="1" dirty="0"/>
              <a:t>t</a:t>
            </a:r>
            <a:r>
              <a:rPr lang="en-GB" sz="2400" b="1" dirty="0" smtClean="0"/>
              <a:t>entatively (if we have rapport):</a:t>
            </a:r>
            <a:r>
              <a:rPr lang="en-GB" sz="2400" dirty="0" smtClean="0"/>
              <a:t> how it might be, or might </a:t>
            </a:r>
            <a:r>
              <a:rPr lang="en-GB" sz="2400" u="sng" dirty="0" smtClean="0"/>
              <a:t>not </a:t>
            </a:r>
            <a:r>
              <a:rPr lang="en-GB" sz="2400" dirty="0" smtClean="0"/>
              <a:t>be for them</a:t>
            </a:r>
          </a:p>
          <a:p>
            <a:pPr marL="0" indent="0">
              <a:buNone/>
            </a:pPr>
            <a:r>
              <a:rPr lang="en-GB" sz="2400" dirty="0" smtClean="0">
                <a:solidFill>
                  <a:srgbClr val="002060"/>
                </a:solidFill>
              </a:rPr>
              <a:t>I wonder if you might be feeling or thinking…. Or maybe I have that wrong and it is not like that at all.</a:t>
            </a:r>
            <a:r>
              <a:rPr lang="en-GB" sz="2400" dirty="0" smtClean="0"/>
              <a:t/>
            </a:r>
            <a:br>
              <a:rPr lang="en-GB" sz="2400" dirty="0" smtClean="0"/>
            </a:br>
            <a:endParaRPr lang="en-GB" sz="3600" b="1" dirty="0" smtClean="0">
              <a:latin typeface="Gill Sans MT" panose="020B0502020104020203" pitchFamily="34" charset="0"/>
            </a:endParaRPr>
          </a:p>
          <a:p>
            <a:endParaRPr lang="en-GB" sz="2800" dirty="0" smtClean="0"/>
          </a:p>
        </p:txBody>
      </p:sp>
    </p:spTree>
    <p:extLst>
      <p:ext uri="{BB962C8B-B14F-4D97-AF65-F5344CB8AC3E}">
        <p14:creationId xmlns:p14="http://schemas.microsoft.com/office/powerpoint/2010/main" val="1600267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1.jpg                                                          00189DB8Macintosh HD                   BE75319D: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454722"/>
            <a:ext cx="9013604" cy="5143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771800" y="6021288"/>
            <a:ext cx="7056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GB" sz="1600" dirty="0" smtClean="0">
                <a:latin typeface="+mj-lt"/>
              </a:rPr>
              <a:t>Pictures from Not Too Young to Grieve and Teenage Grief DVDs -  </a:t>
            </a:r>
          </a:p>
          <a:p>
            <a:pPr>
              <a:buNone/>
            </a:pPr>
            <a:r>
              <a:rPr lang="en-GB" sz="1600" dirty="0" smtClean="0">
                <a:latin typeface="+mj-lt"/>
              </a:rPr>
              <a:t>Leeds Animation Workshop</a:t>
            </a:r>
            <a:endParaRPr lang="en-GB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8070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ontents">
  <a:themeElements>
    <a:clrScheme name="Sirius 2">
      <a:dk1>
        <a:srgbClr val="595959"/>
      </a:dk1>
      <a:lt1>
        <a:srgbClr val="FFFFFF"/>
      </a:lt1>
      <a:dk2>
        <a:srgbClr val="3F3F3F"/>
      </a:dk2>
      <a:lt2>
        <a:srgbClr val="D8D8D8"/>
      </a:lt2>
      <a:accent1>
        <a:srgbClr val="0098BF"/>
      </a:accent1>
      <a:accent2>
        <a:srgbClr val="F9617A"/>
      </a:accent2>
      <a:accent3>
        <a:srgbClr val="00CCFF"/>
      </a:accent3>
      <a:accent4>
        <a:srgbClr val="FF99FF"/>
      </a:accent4>
      <a:accent5>
        <a:srgbClr val="4BACC6"/>
      </a:accent5>
      <a:accent6>
        <a:srgbClr val="F79646"/>
      </a:accent6>
      <a:hlink>
        <a:srgbClr val="0098BF"/>
      </a:hlink>
      <a:folHlink>
        <a:srgbClr val="00718F"/>
      </a:folHlink>
    </a:clrScheme>
    <a:fontScheme name="Roboto Cn">
      <a:majorFont>
        <a:latin typeface="Roboto Condensed Light"/>
        <a:ea typeface="Spica Neue"/>
        <a:cs typeface=""/>
      </a:majorFont>
      <a:minorFont>
        <a:latin typeface="Roboto Light"/>
        <a:ea typeface="Spica Neue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76200" cmpd="sng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FF19E364CCD144DA976F540C74DBEE7" ma:contentTypeVersion="1" ma:contentTypeDescription="Create a new document." ma:contentTypeScope="" ma:versionID="e8694b44bd02235059bb455c55a8c730">
  <xsd:schema xmlns:xsd="http://www.w3.org/2001/XMLSchema" xmlns:xs="http://www.w3.org/2001/XMLSchema" xmlns:p="http://schemas.microsoft.com/office/2006/metadata/properties" xmlns:ns2="7dd52917-8266-4bd8-abeb-88033497c638" targetNamespace="http://schemas.microsoft.com/office/2006/metadata/properties" ma:root="true" ma:fieldsID="327f50915a18ade91c74d6bf3c8ac049" ns2:_="">
    <xsd:import namespace="7dd52917-8266-4bd8-abeb-88033497c638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d52917-8266-4bd8-abeb-88033497c638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dd52917-8266-4bd8-abeb-88033497c638">STRATHCYCJ-27-2204</_dlc_DocId>
    <_dlc_DocIdUrl xmlns="7dd52917-8266-4bd8-abeb-88033497c638">
      <Url>https://moss.strath.ac.uk/cycj/_layouts/15/DocIdRedir.aspx?ID=STRATHCYCJ-27-2204</Url>
      <Description>STRATHCYCJ-27-2204</Description>
    </_dlc_DocIdUrl>
  </documentManagement>
</p:properties>
</file>

<file path=customXml/itemProps1.xml><?xml version="1.0" encoding="utf-8"?>
<ds:datastoreItem xmlns:ds="http://schemas.openxmlformats.org/officeDocument/2006/customXml" ds:itemID="{0C2E4C17-BEDC-4DA3-AA71-A0247A9F1740}"/>
</file>

<file path=customXml/itemProps2.xml><?xml version="1.0" encoding="utf-8"?>
<ds:datastoreItem xmlns:ds="http://schemas.openxmlformats.org/officeDocument/2006/customXml" ds:itemID="{982D0DB9-C59F-4C82-BDCA-5B5BAF60CD7F}"/>
</file>

<file path=customXml/itemProps3.xml><?xml version="1.0" encoding="utf-8"?>
<ds:datastoreItem xmlns:ds="http://schemas.openxmlformats.org/officeDocument/2006/customXml" ds:itemID="{B96F81DC-7827-4E22-8BE8-53C561FA394D}"/>
</file>

<file path=customXml/itemProps4.xml><?xml version="1.0" encoding="utf-8"?>
<ds:datastoreItem xmlns:ds="http://schemas.openxmlformats.org/officeDocument/2006/customXml" ds:itemID="{F9F046BC-A87D-4438-AD12-6EDC85C0A037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1074</Words>
  <Application>Microsoft Office PowerPoint</Application>
  <PresentationFormat>On-screen Show (4:3)</PresentationFormat>
  <Paragraphs>186</Paragraphs>
  <Slides>32</Slides>
  <Notes>29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48" baseType="lpstr">
      <vt:lpstr>Arial</vt:lpstr>
      <vt:lpstr>Calibri</vt:lpstr>
      <vt:lpstr>Century Gothic</vt:lpstr>
      <vt:lpstr>DejaVu Sans</vt:lpstr>
      <vt:lpstr>Gill Sans MT</vt:lpstr>
      <vt:lpstr>Monotype Corsiva</vt:lpstr>
      <vt:lpstr>Roboto Condensed Light</vt:lpstr>
      <vt:lpstr>Roboto Light</vt:lpstr>
      <vt:lpstr>Spica Neue</vt:lpstr>
      <vt:lpstr>Spica Neue Light</vt:lpstr>
      <vt:lpstr>Wingdings</vt:lpstr>
      <vt:lpstr>Default Design</vt:lpstr>
      <vt:lpstr>1_Contents</vt:lpstr>
      <vt:lpstr>1_Default Design</vt:lpstr>
      <vt:lpstr>Image</vt:lpstr>
      <vt:lpstr>Photo Editor Photo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Sadness </vt:lpstr>
      <vt:lpstr>What do we say?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Narrative Grief Theory</vt:lpstr>
      <vt:lpstr>“Social constructionist model of grief is a situated interpretive and communicative activity” </vt:lpstr>
      <vt:lpstr>Cultural context</vt:lpstr>
      <vt:lpstr>Narrative grief theory: children</vt:lpstr>
      <vt:lpstr>Language &amp; Mixed Messages</vt:lpstr>
      <vt:lpstr>Narrative grief theory: children (2)</vt:lpstr>
      <vt:lpstr>PowerPoint Presentation</vt:lpstr>
      <vt:lpstr>Every bereaved child is unique</vt:lpstr>
      <vt:lpstr>PowerPoint Presentation</vt:lpstr>
      <vt:lpstr>Aims of the SWITCH programme</vt:lpstr>
      <vt:lpstr>What SWITCH delivers </vt:lpstr>
      <vt:lpstr>PowerPoint Presentation</vt:lpstr>
      <vt:lpstr>Growing around grief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2016-12-07T09:41:02Z</dcterms:created>
  <dcterms:modified xsi:type="dcterms:W3CDTF">2016-12-07T09:41:44Z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00927336-1765-45b2-82cc-e4c2e0d28d8f</vt:lpwstr>
  </property>
  <property fmtid="{D5CDD505-2E9C-101B-9397-08002B2CF9AE}" pid="3" name="ContentTypeId">
    <vt:lpwstr>0x010100EFF19E364CCD144DA976F540C74DBEE7</vt:lpwstr>
  </property>
</Properties>
</file>