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691" r:id="rId6"/>
  </p:sldMasterIdLst>
  <p:notesMasterIdLst>
    <p:notesMasterId r:id="rId35"/>
  </p:notesMasterIdLst>
  <p:sldIdLst>
    <p:sldId id="256" r:id="rId7"/>
    <p:sldId id="450" r:id="rId8"/>
    <p:sldId id="448" r:id="rId9"/>
    <p:sldId id="451" r:id="rId10"/>
    <p:sldId id="452" r:id="rId11"/>
    <p:sldId id="453" r:id="rId12"/>
    <p:sldId id="429" r:id="rId13"/>
    <p:sldId id="431" r:id="rId14"/>
    <p:sldId id="430" r:id="rId15"/>
    <p:sldId id="434" r:id="rId16"/>
    <p:sldId id="278" r:id="rId17"/>
    <p:sldId id="444" r:id="rId18"/>
    <p:sldId id="376" r:id="rId19"/>
    <p:sldId id="405" r:id="rId20"/>
    <p:sldId id="414" r:id="rId21"/>
    <p:sldId id="445" r:id="rId22"/>
    <p:sldId id="446" r:id="rId23"/>
    <p:sldId id="417" r:id="rId24"/>
    <p:sldId id="416" r:id="rId25"/>
    <p:sldId id="406" r:id="rId26"/>
    <p:sldId id="422" r:id="rId27"/>
    <p:sldId id="407" r:id="rId28"/>
    <p:sldId id="418" r:id="rId29"/>
    <p:sldId id="419" r:id="rId30"/>
    <p:sldId id="442" r:id="rId31"/>
    <p:sldId id="408" r:id="rId32"/>
    <p:sldId id="447" r:id="rId33"/>
    <p:sldId id="42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kki Humphreys" initials="NH"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969" autoAdjust="0"/>
    <p:restoredTop sz="77442" autoAdjust="0"/>
  </p:normalViewPr>
  <p:slideViewPr>
    <p:cSldViewPr showGuides="1">
      <p:cViewPr>
        <p:scale>
          <a:sx n="79" d="100"/>
          <a:sy n="79" d="100"/>
        </p:scale>
        <p:origin x="-1356" y="-192"/>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70" d="100"/>
          <a:sy n="70" d="100"/>
        </p:scale>
        <p:origin x="-276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BD9609-1D9C-3B4A-824A-B31318388070}" type="doc">
      <dgm:prSet loTypeId="urn:microsoft.com/office/officeart/2005/8/layout/radial4" loCatId="" qsTypeId="urn:microsoft.com/office/officeart/2005/8/quickstyle/simple4" qsCatId="simple" csTypeId="urn:microsoft.com/office/officeart/2005/8/colors/colorful1" csCatId="colorful" phldr="1"/>
      <dgm:spPr/>
      <dgm:t>
        <a:bodyPr/>
        <a:lstStyle/>
        <a:p>
          <a:endParaRPr lang="en-US"/>
        </a:p>
      </dgm:t>
    </dgm:pt>
    <dgm:pt modelId="{256CFC1C-F9E8-3E4B-A052-DEC804AB947C}">
      <dgm:prSet phldrT="[Text]"/>
      <dgm:spPr>
        <a:solidFill>
          <a:schemeClr val="tx2"/>
        </a:solidFill>
      </dgm:spPr>
      <dgm:t>
        <a:bodyPr/>
        <a:lstStyle/>
        <a:p>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Consistency of…</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25B39F44-D982-1A40-87D2-8781CA43182F}" type="parTrans" cxnId="{EF8ADC93-1DE5-1646-83F9-B61D6A925327}">
      <dgm:prSet/>
      <dgm:spPr/>
      <dgm:t>
        <a:bodyPr/>
        <a:lstStyle/>
        <a:p>
          <a:endParaRPr lang="en-US">
            <a:solidFill>
              <a:schemeClr val="tx1"/>
            </a:solidFill>
          </a:endParaRPr>
        </a:p>
      </dgm:t>
    </dgm:pt>
    <dgm:pt modelId="{8B701212-F1C0-5544-A2DC-7CB829EDFD6E}" type="sibTrans" cxnId="{EF8ADC93-1DE5-1646-83F9-B61D6A925327}">
      <dgm:prSet/>
      <dgm:spPr/>
      <dgm:t>
        <a:bodyPr/>
        <a:lstStyle/>
        <a:p>
          <a:endParaRPr lang="en-US">
            <a:solidFill>
              <a:schemeClr val="tx1"/>
            </a:solidFill>
          </a:endParaRPr>
        </a:p>
      </dgm:t>
    </dgm:pt>
    <dgm:pt modelId="{B808A52B-72A7-0D4C-95CC-1C0CD1502981}">
      <dgm:prSet phldrT="[Text]"/>
      <dgm:spPr>
        <a:solidFill>
          <a:schemeClr val="accent2">
            <a:hueOff val="0"/>
            <a:satOff val="0"/>
            <a:lumOff val="0"/>
            <a:satMod val="103000"/>
            <a:lumMod val="102000"/>
            <a:tint val="94000"/>
          </a:schemeClr>
        </a:solidFill>
      </dgm:spPr>
      <dgm:t>
        <a:bodyPr/>
        <a:lstStyle/>
        <a:p>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Training and development</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0A38136D-4369-C748-B738-1DF4E7E10C20}" type="parTrans" cxnId="{75A8128C-6726-604A-B112-5DCAE86CA342}">
      <dgm:prSet/>
      <dgm:spPr>
        <a:solidFill>
          <a:schemeClr val="accent2">
            <a:hueOff val="0"/>
            <a:satOff val="0"/>
            <a:lumOff val="0"/>
            <a:satMod val="103000"/>
            <a:lumMod val="102000"/>
            <a:tint val="94000"/>
          </a:schemeClr>
        </a:solidFill>
      </dgm:spPr>
      <dgm:t>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B2E73ADC-0858-DB41-A577-B29F30D3D6DB}" type="sibTrans" cxnId="{75A8128C-6726-604A-B112-5DCAE86CA342}">
      <dgm:prSet/>
      <dgm:spPr/>
      <dgm:t>
        <a:bodyPr/>
        <a:lstStyle/>
        <a:p>
          <a:endParaRPr lang="en-US">
            <a:solidFill>
              <a:schemeClr val="tx1"/>
            </a:solidFill>
          </a:endParaRPr>
        </a:p>
      </dgm:t>
    </dgm:pt>
    <dgm:pt modelId="{0E30A676-43E6-8B4F-ACDA-120EE024ED48}">
      <dgm:prSet phldrT="[Text]"/>
      <dgm:spPr>
        <a:solidFill>
          <a:schemeClr val="accent3">
            <a:hueOff val="0"/>
            <a:satOff val="0"/>
            <a:lumOff val="0"/>
            <a:satMod val="103000"/>
            <a:lumMod val="102000"/>
            <a:tint val="94000"/>
          </a:schemeClr>
        </a:solidFill>
      </dgm:spPr>
      <dgm:t>
        <a:bodyPr/>
        <a:lstStyle/>
        <a:p>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CJ and CP responses</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9EF267EA-30A3-204E-9042-31D4816B0B3B}" type="parTrans" cxnId="{5A3479E4-C62B-F042-9A1B-A0AD8C5CF314}">
      <dgm:prSet/>
      <dgm:spPr>
        <a:solidFill>
          <a:schemeClr val="accent3">
            <a:hueOff val="0"/>
            <a:satOff val="0"/>
            <a:lumOff val="0"/>
            <a:satMod val="103000"/>
            <a:lumMod val="102000"/>
            <a:tint val="94000"/>
          </a:schemeClr>
        </a:solidFill>
      </dgm:spPr>
      <dgm:t>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5E7B7653-25C0-974C-A402-A2FB5B4FF637}" type="sibTrans" cxnId="{5A3479E4-C62B-F042-9A1B-A0AD8C5CF314}">
      <dgm:prSet/>
      <dgm:spPr/>
      <dgm:t>
        <a:bodyPr/>
        <a:lstStyle/>
        <a:p>
          <a:endParaRPr lang="en-US">
            <a:solidFill>
              <a:schemeClr val="tx1"/>
            </a:solidFill>
          </a:endParaRPr>
        </a:p>
      </dgm:t>
    </dgm:pt>
    <dgm:pt modelId="{343591C3-07A0-B347-AB7E-AD1397C0F312}">
      <dgm:prSet phldrT="[Text]"/>
      <dgm:spPr>
        <a:solidFill>
          <a:schemeClr val="accent4">
            <a:hueOff val="0"/>
            <a:satOff val="0"/>
            <a:lumOff val="0"/>
            <a:satMod val="103000"/>
            <a:lumMod val="102000"/>
            <a:tint val="94000"/>
          </a:schemeClr>
        </a:solidFill>
      </dgm:spPr>
      <dgm:t>
        <a:bodyPr/>
        <a:lstStyle/>
        <a:p>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Availability and quality of service provision</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C4C72414-385A-704F-B777-635AAE85187C}" type="parTrans" cxnId="{ADC08402-235A-8744-98AB-902C32A8F2DC}">
      <dgm:prSet/>
      <dgm:spPr>
        <a:solidFill>
          <a:schemeClr val="accent4">
            <a:hueOff val="0"/>
            <a:satOff val="0"/>
            <a:lumOff val="0"/>
            <a:satMod val="103000"/>
            <a:lumMod val="102000"/>
            <a:tint val="94000"/>
          </a:schemeClr>
        </a:solidFill>
      </dgm:spPr>
      <dgm:t>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ADF81083-590F-294B-92D3-96C9F63473D8}" type="sibTrans" cxnId="{ADC08402-235A-8744-98AB-902C32A8F2DC}">
      <dgm:prSet/>
      <dgm:spPr/>
      <dgm:t>
        <a:bodyPr/>
        <a:lstStyle/>
        <a:p>
          <a:endParaRPr lang="en-US">
            <a:solidFill>
              <a:schemeClr val="tx1"/>
            </a:solidFill>
          </a:endParaRPr>
        </a:p>
      </dgm:t>
    </dgm:pt>
    <dgm:pt modelId="{FB9405DA-5E44-8841-A9FA-ECBEE26D5F8C}">
      <dgm:prSet phldrT="[Text]"/>
      <dgm:spPr>
        <a:solidFill>
          <a:schemeClr val="accent5">
            <a:hueOff val="0"/>
            <a:satOff val="0"/>
            <a:lumOff val="0"/>
            <a:satMod val="103000"/>
            <a:lumMod val="102000"/>
            <a:tint val="94000"/>
          </a:schemeClr>
        </a:solidFill>
      </dgm:spPr>
      <dgm:t>
        <a:bodyPr/>
        <a:lstStyle/>
        <a:p>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Response (even if there is provision)</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C102AAE8-8DCD-814C-8309-34CA45DE6720}" type="parTrans" cxnId="{9B2CE38E-F0B6-564C-8071-68DC85DD4345}">
      <dgm:prSet/>
      <dgm:spPr>
        <a:solidFill>
          <a:schemeClr val="accent5">
            <a:hueOff val="0"/>
            <a:satOff val="0"/>
            <a:lumOff val="0"/>
            <a:satMod val="103000"/>
            <a:lumMod val="102000"/>
            <a:tint val="94000"/>
          </a:schemeClr>
        </a:solidFill>
      </dgm:spPr>
      <dgm:t>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01FEAFB4-84B3-0848-B0EA-289E82BE3695}" type="sibTrans" cxnId="{9B2CE38E-F0B6-564C-8071-68DC85DD4345}">
      <dgm:prSet/>
      <dgm:spPr/>
      <dgm:t>
        <a:bodyPr/>
        <a:lstStyle/>
        <a:p>
          <a:endParaRPr lang="en-US">
            <a:solidFill>
              <a:schemeClr val="tx1"/>
            </a:solidFill>
          </a:endParaRPr>
        </a:p>
      </dgm:t>
    </dgm:pt>
    <dgm:pt modelId="{FBB7D446-2FE0-2345-90EE-D2F2D393BDC2}">
      <dgm:prSet phldrT="[Text]"/>
      <dgm:spPr>
        <a:solidFill>
          <a:schemeClr val="accent6">
            <a:hueOff val="0"/>
            <a:satOff val="0"/>
            <a:lumOff val="0"/>
            <a:satMod val="103000"/>
            <a:lumMod val="102000"/>
            <a:tint val="94000"/>
          </a:schemeClr>
        </a:solidFill>
      </dgm:spPr>
      <dgm:t>
        <a:bodyPr/>
        <a:lstStyle/>
        <a:p>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Awareness and knowledge</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9F2F54CE-B4FA-2949-83DF-034EB4CB48AB}" type="parTrans" cxnId="{C1259F3D-9581-8B41-A36B-9C3EAD36BA49}">
      <dgm:prSet/>
      <dgm:spPr>
        <a:solidFill>
          <a:schemeClr val="accent6">
            <a:hueOff val="0"/>
            <a:satOff val="0"/>
            <a:lumOff val="0"/>
            <a:satMod val="103000"/>
            <a:lumMod val="102000"/>
            <a:tint val="94000"/>
          </a:schemeClr>
        </a:solidFill>
      </dgm:spPr>
      <dgm:t>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0BB7C0BF-3D45-F343-9867-6AC3B2C61E1C}" type="sibTrans" cxnId="{C1259F3D-9581-8B41-A36B-9C3EAD36BA49}">
      <dgm:prSet/>
      <dgm:spPr/>
      <dgm:t>
        <a:bodyPr/>
        <a:lstStyle/>
        <a:p>
          <a:endParaRPr lang="en-US">
            <a:solidFill>
              <a:schemeClr val="tx1"/>
            </a:solidFill>
          </a:endParaRPr>
        </a:p>
      </dgm:t>
    </dgm:pt>
    <dgm:pt modelId="{BE557F0D-F7D1-1846-8A74-D7A67C3515E5}">
      <dgm:prSet phldrT="[Text]"/>
      <dgm:spPr>
        <a:solidFill>
          <a:schemeClr val="accent2">
            <a:hueOff val="0"/>
            <a:satOff val="0"/>
            <a:lumOff val="0"/>
            <a:satMod val="103000"/>
            <a:lumMod val="102000"/>
            <a:tint val="94000"/>
          </a:schemeClr>
        </a:solidFill>
      </dgm:spPr>
      <dgm:t>
        <a:bodyPr/>
        <a:lstStyle/>
        <a:p>
          <a:r>
            <a:rPr lang="en-US" smtClean="0">
              <a:solidFill>
                <a:schemeClr val="tx1"/>
              </a:solidFill>
              <a:latin typeface="Verdana" panose="020B0604030504040204" pitchFamily="34" charset="0"/>
              <a:ea typeface="Verdana" panose="020B0604030504040204" pitchFamily="34" charset="0"/>
              <a:cs typeface="Verdana" panose="020B0604030504040204" pitchFamily="34" charset="0"/>
            </a:rPr>
            <a:t>Policy</a:t>
          </a:r>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98B3310D-78A3-334B-93E4-C8EA9E5C774F}" type="parTrans" cxnId="{5A69B882-A787-5448-967A-728E1B9D87BA}">
      <dgm:prSet/>
      <dgm:spPr>
        <a:solidFill>
          <a:schemeClr val="accent2">
            <a:hueOff val="0"/>
            <a:satOff val="0"/>
            <a:lumOff val="0"/>
            <a:satMod val="103000"/>
            <a:lumMod val="102000"/>
            <a:tint val="94000"/>
          </a:schemeClr>
        </a:solidFill>
      </dgm:spPr>
      <dgm:t>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D3BF0549-301D-0548-A75A-2AE0266C2ABF}" type="sibTrans" cxnId="{5A69B882-A787-5448-967A-728E1B9D87BA}">
      <dgm:prSet/>
      <dgm:spPr/>
      <dgm:t>
        <a:bodyPr/>
        <a:lstStyle/>
        <a:p>
          <a:endParaRPr lang="en-US">
            <a:solidFill>
              <a:schemeClr val="tx1"/>
            </a:solidFill>
          </a:endParaRPr>
        </a:p>
      </dgm:t>
    </dgm:pt>
    <dgm:pt modelId="{E8172350-938E-7649-A9F6-0F482CC615C4}" type="pres">
      <dgm:prSet presAssocID="{D6BD9609-1D9C-3B4A-824A-B31318388070}" presName="cycle" presStyleCnt="0">
        <dgm:presLayoutVars>
          <dgm:chMax val="1"/>
          <dgm:dir/>
          <dgm:animLvl val="ctr"/>
          <dgm:resizeHandles val="exact"/>
        </dgm:presLayoutVars>
      </dgm:prSet>
      <dgm:spPr/>
      <dgm:t>
        <a:bodyPr/>
        <a:lstStyle/>
        <a:p>
          <a:endParaRPr lang="en-US"/>
        </a:p>
      </dgm:t>
    </dgm:pt>
    <dgm:pt modelId="{648B04C5-D272-A04F-9DBE-54E664EB978B}" type="pres">
      <dgm:prSet presAssocID="{256CFC1C-F9E8-3E4B-A052-DEC804AB947C}" presName="centerShape" presStyleLbl="node0" presStyleIdx="0" presStyleCnt="1"/>
      <dgm:spPr/>
      <dgm:t>
        <a:bodyPr/>
        <a:lstStyle/>
        <a:p>
          <a:endParaRPr lang="en-US"/>
        </a:p>
      </dgm:t>
    </dgm:pt>
    <dgm:pt modelId="{8BEE3BB1-738E-5946-9B32-CC91CAAA6179}" type="pres">
      <dgm:prSet presAssocID="{0A38136D-4369-C748-B738-1DF4E7E10C20}" presName="parTrans" presStyleLbl="bgSibTrans2D1" presStyleIdx="0" presStyleCnt="6"/>
      <dgm:spPr/>
      <dgm:t>
        <a:bodyPr/>
        <a:lstStyle/>
        <a:p>
          <a:endParaRPr lang="en-US"/>
        </a:p>
      </dgm:t>
    </dgm:pt>
    <dgm:pt modelId="{1BD41ADC-1AB7-0F42-A069-32EB438CCB04}" type="pres">
      <dgm:prSet presAssocID="{B808A52B-72A7-0D4C-95CC-1C0CD1502981}" presName="node" presStyleLbl="node1" presStyleIdx="0" presStyleCnt="6">
        <dgm:presLayoutVars>
          <dgm:bulletEnabled val="1"/>
        </dgm:presLayoutVars>
      </dgm:prSet>
      <dgm:spPr/>
      <dgm:t>
        <a:bodyPr/>
        <a:lstStyle/>
        <a:p>
          <a:endParaRPr lang="en-US"/>
        </a:p>
      </dgm:t>
    </dgm:pt>
    <dgm:pt modelId="{C38FB782-BFFE-8344-BACE-596042C65E7A}" type="pres">
      <dgm:prSet presAssocID="{9EF267EA-30A3-204E-9042-31D4816B0B3B}" presName="parTrans" presStyleLbl="bgSibTrans2D1" presStyleIdx="1" presStyleCnt="6"/>
      <dgm:spPr/>
      <dgm:t>
        <a:bodyPr/>
        <a:lstStyle/>
        <a:p>
          <a:endParaRPr lang="en-US"/>
        </a:p>
      </dgm:t>
    </dgm:pt>
    <dgm:pt modelId="{F169E830-48EE-9149-8155-4C6213811BBA}" type="pres">
      <dgm:prSet presAssocID="{0E30A676-43E6-8B4F-ACDA-120EE024ED48}" presName="node" presStyleLbl="node1" presStyleIdx="1" presStyleCnt="6">
        <dgm:presLayoutVars>
          <dgm:bulletEnabled val="1"/>
        </dgm:presLayoutVars>
      </dgm:prSet>
      <dgm:spPr/>
      <dgm:t>
        <a:bodyPr/>
        <a:lstStyle/>
        <a:p>
          <a:endParaRPr lang="en-US"/>
        </a:p>
      </dgm:t>
    </dgm:pt>
    <dgm:pt modelId="{07805CB6-952C-FF48-85D5-EAC6BF72244F}" type="pres">
      <dgm:prSet presAssocID="{C4C72414-385A-704F-B777-635AAE85187C}" presName="parTrans" presStyleLbl="bgSibTrans2D1" presStyleIdx="2" presStyleCnt="6"/>
      <dgm:spPr/>
      <dgm:t>
        <a:bodyPr/>
        <a:lstStyle/>
        <a:p>
          <a:endParaRPr lang="en-US"/>
        </a:p>
      </dgm:t>
    </dgm:pt>
    <dgm:pt modelId="{D923CF89-73CF-3C49-A2BE-5085C157EE71}" type="pres">
      <dgm:prSet presAssocID="{343591C3-07A0-B347-AB7E-AD1397C0F312}" presName="node" presStyleLbl="node1" presStyleIdx="2" presStyleCnt="6">
        <dgm:presLayoutVars>
          <dgm:bulletEnabled val="1"/>
        </dgm:presLayoutVars>
      </dgm:prSet>
      <dgm:spPr/>
      <dgm:t>
        <a:bodyPr/>
        <a:lstStyle/>
        <a:p>
          <a:endParaRPr lang="en-US"/>
        </a:p>
      </dgm:t>
    </dgm:pt>
    <dgm:pt modelId="{19ED3764-9991-3543-B8E5-CA44D7A9A403}" type="pres">
      <dgm:prSet presAssocID="{C102AAE8-8DCD-814C-8309-34CA45DE6720}" presName="parTrans" presStyleLbl="bgSibTrans2D1" presStyleIdx="3" presStyleCnt="6"/>
      <dgm:spPr/>
      <dgm:t>
        <a:bodyPr/>
        <a:lstStyle/>
        <a:p>
          <a:endParaRPr lang="en-US"/>
        </a:p>
      </dgm:t>
    </dgm:pt>
    <dgm:pt modelId="{16D476AE-8EE5-104F-BA57-5F33F3E8E30D}" type="pres">
      <dgm:prSet presAssocID="{FB9405DA-5E44-8841-A9FA-ECBEE26D5F8C}" presName="node" presStyleLbl="node1" presStyleIdx="3" presStyleCnt="6">
        <dgm:presLayoutVars>
          <dgm:bulletEnabled val="1"/>
        </dgm:presLayoutVars>
      </dgm:prSet>
      <dgm:spPr/>
      <dgm:t>
        <a:bodyPr/>
        <a:lstStyle/>
        <a:p>
          <a:endParaRPr lang="en-US"/>
        </a:p>
      </dgm:t>
    </dgm:pt>
    <dgm:pt modelId="{B6E447FA-0CAE-3340-8BE4-301E70D28120}" type="pres">
      <dgm:prSet presAssocID="{9F2F54CE-B4FA-2949-83DF-034EB4CB48AB}" presName="parTrans" presStyleLbl="bgSibTrans2D1" presStyleIdx="4" presStyleCnt="6"/>
      <dgm:spPr/>
      <dgm:t>
        <a:bodyPr/>
        <a:lstStyle/>
        <a:p>
          <a:endParaRPr lang="en-US"/>
        </a:p>
      </dgm:t>
    </dgm:pt>
    <dgm:pt modelId="{2AAEE6E4-5510-3F46-B2DC-C42786CBC3EF}" type="pres">
      <dgm:prSet presAssocID="{FBB7D446-2FE0-2345-90EE-D2F2D393BDC2}" presName="node" presStyleLbl="node1" presStyleIdx="4" presStyleCnt="6">
        <dgm:presLayoutVars>
          <dgm:bulletEnabled val="1"/>
        </dgm:presLayoutVars>
      </dgm:prSet>
      <dgm:spPr/>
      <dgm:t>
        <a:bodyPr/>
        <a:lstStyle/>
        <a:p>
          <a:endParaRPr lang="en-US"/>
        </a:p>
      </dgm:t>
    </dgm:pt>
    <dgm:pt modelId="{4AA2EA37-FAF6-F142-8840-BBDF5BF4346E}" type="pres">
      <dgm:prSet presAssocID="{98B3310D-78A3-334B-93E4-C8EA9E5C774F}" presName="parTrans" presStyleLbl="bgSibTrans2D1" presStyleIdx="5" presStyleCnt="6"/>
      <dgm:spPr/>
      <dgm:t>
        <a:bodyPr/>
        <a:lstStyle/>
        <a:p>
          <a:endParaRPr lang="en-US"/>
        </a:p>
      </dgm:t>
    </dgm:pt>
    <dgm:pt modelId="{8A1B6E8E-74C7-0C4D-A7D6-E40079F3757D}" type="pres">
      <dgm:prSet presAssocID="{BE557F0D-F7D1-1846-8A74-D7A67C3515E5}" presName="node" presStyleLbl="node1" presStyleIdx="5" presStyleCnt="6">
        <dgm:presLayoutVars>
          <dgm:bulletEnabled val="1"/>
        </dgm:presLayoutVars>
      </dgm:prSet>
      <dgm:spPr/>
      <dgm:t>
        <a:bodyPr/>
        <a:lstStyle/>
        <a:p>
          <a:endParaRPr lang="en-US"/>
        </a:p>
      </dgm:t>
    </dgm:pt>
  </dgm:ptLst>
  <dgm:cxnLst>
    <dgm:cxn modelId="{9B2CE38E-F0B6-564C-8071-68DC85DD4345}" srcId="{256CFC1C-F9E8-3E4B-A052-DEC804AB947C}" destId="{FB9405DA-5E44-8841-A9FA-ECBEE26D5F8C}" srcOrd="3" destOrd="0" parTransId="{C102AAE8-8DCD-814C-8309-34CA45DE6720}" sibTransId="{01FEAFB4-84B3-0848-B0EA-289E82BE3695}"/>
    <dgm:cxn modelId="{88D83880-FEDB-4E8D-BF6A-DAA445D8FBEF}" type="presOf" srcId="{D6BD9609-1D9C-3B4A-824A-B31318388070}" destId="{E8172350-938E-7649-A9F6-0F482CC615C4}" srcOrd="0" destOrd="0" presId="urn:microsoft.com/office/officeart/2005/8/layout/radial4"/>
    <dgm:cxn modelId="{6997EFF8-2F7F-4B4B-8D0E-7EFC2C68F77F}" type="presOf" srcId="{FB9405DA-5E44-8841-A9FA-ECBEE26D5F8C}" destId="{16D476AE-8EE5-104F-BA57-5F33F3E8E30D}" srcOrd="0" destOrd="0" presId="urn:microsoft.com/office/officeart/2005/8/layout/radial4"/>
    <dgm:cxn modelId="{8E2F47EF-F3AC-4625-AD7C-AC5632910A4B}" type="presOf" srcId="{C4C72414-385A-704F-B777-635AAE85187C}" destId="{07805CB6-952C-FF48-85D5-EAC6BF72244F}" srcOrd="0" destOrd="0" presId="urn:microsoft.com/office/officeart/2005/8/layout/radial4"/>
    <dgm:cxn modelId="{402A5FF3-C59C-457B-807F-E3117E8DAFB2}" type="presOf" srcId="{B808A52B-72A7-0D4C-95CC-1C0CD1502981}" destId="{1BD41ADC-1AB7-0F42-A069-32EB438CCB04}" srcOrd="0" destOrd="0" presId="urn:microsoft.com/office/officeart/2005/8/layout/radial4"/>
    <dgm:cxn modelId="{7D224517-BD96-405E-81E3-E11602BD1844}" type="presOf" srcId="{98B3310D-78A3-334B-93E4-C8EA9E5C774F}" destId="{4AA2EA37-FAF6-F142-8840-BBDF5BF4346E}" srcOrd="0" destOrd="0" presId="urn:microsoft.com/office/officeart/2005/8/layout/radial4"/>
    <dgm:cxn modelId="{03D0293B-3DA2-45E4-9A46-A443BBEB2478}" type="presOf" srcId="{343591C3-07A0-B347-AB7E-AD1397C0F312}" destId="{D923CF89-73CF-3C49-A2BE-5085C157EE71}" srcOrd="0" destOrd="0" presId="urn:microsoft.com/office/officeart/2005/8/layout/radial4"/>
    <dgm:cxn modelId="{75A8128C-6726-604A-B112-5DCAE86CA342}" srcId="{256CFC1C-F9E8-3E4B-A052-DEC804AB947C}" destId="{B808A52B-72A7-0D4C-95CC-1C0CD1502981}" srcOrd="0" destOrd="0" parTransId="{0A38136D-4369-C748-B738-1DF4E7E10C20}" sibTransId="{B2E73ADC-0858-DB41-A577-B29F30D3D6DB}"/>
    <dgm:cxn modelId="{A3065D6D-5A86-48EF-B255-D1C073184CB2}" type="presOf" srcId="{0A38136D-4369-C748-B738-1DF4E7E10C20}" destId="{8BEE3BB1-738E-5946-9B32-CC91CAAA6179}" srcOrd="0" destOrd="0" presId="urn:microsoft.com/office/officeart/2005/8/layout/radial4"/>
    <dgm:cxn modelId="{5A69B882-A787-5448-967A-728E1B9D87BA}" srcId="{256CFC1C-F9E8-3E4B-A052-DEC804AB947C}" destId="{BE557F0D-F7D1-1846-8A74-D7A67C3515E5}" srcOrd="5" destOrd="0" parTransId="{98B3310D-78A3-334B-93E4-C8EA9E5C774F}" sibTransId="{D3BF0549-301D-0548-A75A-2AE0266C2ABF}"/>
    <dgm:cxn modelId="{C1259F3D-9581-8B41-A36B-9C3EAD36BA49}" srcId="{256CFC1C-F9E8-3E4B-A052-DEC804AB947C}" destId="{FBB7D446-2FE0-2345-90EE-D2F2D393BDC2}" srcOrd="4" destOrd="0" parTransId="{9F2F54CE-B4FA-2949-83DF-034EB4CB48AB}" sibTransId="{0BB7C0BF-3D45-F343-9867-6AC3B2C61E1C}"/>
    <dgm:cxn modelId="{EF8ADC93-1DE5-1646-83F9-B61D6A925327}" srcId="{D6BD9609-1D9C-3B4A-824A-B31318388070}" destId="{256CFC1C-F9E8-3E4B-A052-DEC804AB947C}" srcOrd="0" destOrd="0" parTransId="{25B39F44-D982-1A40-87D2-8781CA43182F}" sibTransId="{8B701212-F1C0-5544-A2DC-7CB829EDFD6E}"/>
    <dgm:cxn modelId="{ADC08402-235A-8744-98AB-902C32A8F2DC}" srcId="{256CFC1C-F9E8-3E4B-A052-DEC804AB947C}" destId="{343591C3-07A0-B347-AB7E-AD1397C0F312}" srcOrd="2" destOrd="0" parTransId="{C4C72414-385A-704F-B777-635AAE85187C}" sibTransId="{ADF81083-590F-294B-92D3-96C9F63473D8}"/>
    <dgm:cxn modelId="{9977AFDE-A5B1-415C-85FE-BBF89F9FE247}" type="presOf" srcId="{0E30A676-43E6-8B4F-ACDA-120EE024ED48}" destId="{F169E830-48EE-9149-8155-4C6213811BBA}" srcOrd="0" destOrd="0" presId="urn:microsoft.com/office/officeart/2005/8/layout/radial4"/>
    <dgm:cxn modelId="{BCBFB206-58F3-4816-8CE3-A2F1E4C6FD98}" type="presOf" srcId="{9EF267EA-30A3-204E-9042-31D4816B0B3B}" destId="{C38FB782-BFFE-8344-BACE-596042C65E7A}" srcOrd="0" destOrd="0" presId="urn:microsoft.com/office/officeart/2005/8/layout/radial4"/>
    <dgm:cxn modelId="{4B81492B-14FB-4564-8A8B-3CB0D3E526E0}" type="presOf" srcId="{BE557F0D-F7D1-1846-8A74-D7A67C3515E5}" destId="{8A1B6E8E-74C7-0C4D-A7D6-E40079F3757D}" srcOrd="0" destOrd="0" presId="urn:microsoft.com/office/officeart/2005/8/layout/radial4"/>
    <dgm:cxn modelId="{3E4AA8B2-70A2-4635-AF97-45B6E36611B3}" type="presOf" srcId="{FBB7D446-2FE0-2345-90EE-D2F2D393BDC2}" destId="{2AAEE6E4-5510-3F46-B2DC-C42786CBC3EF}" srcOrd="0" destOrd="0" presId="urn:microsoft.com/office/officeart/2005/8/layout/radial4"/>
    <dgm:cxn modelId="{BDC5FE0F-FF7E-42F4-AEA4-1E5017781BFD}" type="presOf" srcId="{256CFC1C-F9E8-3E4B-A052-DEC804AB947C}" destId="{648B04C5-D272-A04F-9DBE-54E664EB978B}" srcOrd="0" destOrd="0" presId="urn:microsoft.com/office/officeart/2005/8/layout/radial4"/>
    <dgm:cxn modelId="{5A3479E4-C62B-F042-9A1B-A0AD8C5CF314}" srcId="{256CFC1C-F9E8-3E4B-A052-DEC804AB947C}" destId="{0E30A676-43E6-8B4F-ACDA-120EE024ED48}" srcOrd="1" destOrd="0" parTransId="{9EF267EA-30A3-204E-9042-31D4816B0B3B}" sibTransId="{5E7B7653-25C0-974C-A402-A2FB5B4FF637}"/>
    <dgm:cxn modelId="{974E0A60-F124-47CB-9455-23B367974393}" type="presOf" srcId="{C102AAE8-8DCD-814C-8309-34CA45DE6720}" destId="{19ED3764-9991-3543-B8E5-CA44D7A9A403}" srcOrd="0" destOrd="0" presId="urn:microsoft.com/office/officeart/2005/8/layout/radial4"/>
    <dgm:cxn modelId="{DBBA6C94-B8CC-47B1-8D3E-0BDBA4673701}" type="presOf" srcId="{9F2F54CE-B4FA-2949-83DF-034EB4CB48AB}" destId="{B6E447FA-0CAE-3340-8BE4-301E70D28120}" srcOrd="0" destOrd="0" presId="urn:microsoft.com/office/officeart/2005/8/layout/radial4"/>
    <dgm:cxn modelId="{3BF5025A-F721-415E-8B14-9561F5AA49D2}" type="presParOf" srcId="{E8172350-938E-7649-A9F6-0F482CC615C4}" destId="{648B04C5-D272-A04F-9DBE-54E664EB978B}" srcOrd="0" destOrd="0" presId="urn:microsoft.com/office/officeart/2005/8/layout/radial4"/>
    <dgm:cxn modelId="{0DAB817C-7495-4DE2-BAF6-8146FF08DB3F}" type="presParOf" srcId="{E8172350-938E-7649-A9F6-0F482CC615C4}" destId="{8BEE3BB1-738E-5946-9B32-CC91CAAA6179}" srcOrd="1" destOrd="0" presId="urn:microsoft.com/office/officeart/2005/8/layout/radial4"/>
    <dgm:cxn modelId="{1044F7B6-4115-4873-94BA-8F4A8BC236CD}" type="presParOf" srcId="{E8172350-938E-7649-A9F6-0F482CC615C4}" destId="{1BD41ADC-1AB7-0F42-A069-32EB438CCB04}" srcOrd="2" destOrd="0" presId="urn:microsoft.com/office/officeart/2005/8/layout/radial4"/>
    <dgm:cxn modelId="{39363603-F761-42FB-95A2-DB2B69E3819B}" type="presParOf" srcId="{E8172350-938E-7649-A9F6-0F482CC615C4}" destId="{C38FB782-BFFE-8344-BACE-596042C65E7A}" srcOrd="3" destOrd="0" presId="urn:microsoft.com/office/officeart/2005/8/layout/radial4"/>
    <dgm:cxn modelId="{26E24F89-E1F6-494B-8516-60F0104B08B0}" type="presParOf" srcId="{E8172350-938E-7649-A9F6-0F482CC615C4}" destId="{F169E830-48EE-9149-8155-4C6213811BBA}" srcOrd="4" destOrd="0" presId="urn:microsoft.com/office/officeart/2005/8/layout/radial4"/>
    <dgm:cxn modelId="{6365CEEF-17BB-4DD0-81F9-0C0EFBF06104}" type="presParOf" srcId="{E8172350-938E-7649-A9F6-0F482CC615C4}" destId="{07805CB6-952C-FF48-85D5-EAC6BF72244F}" srcOrd="5" destOrd="0" presId="urn:microsoft.com/office/officeart/2005/8/layout/radial4"/>
    <dgm:cxn modelId="{27F51466-2133-4E14-9B2D-70173E806ACE}" type="presParOf" srcId="{E8172350-938E-7649-A9F6-0F482CC615C4}" destId="{D923CF89-73CF-3C49-A2BE-5085C157EE71}" srcOrd="6" destOrd="0" presId="urn:microsoft.com/office/officeart/2005/8/layout/radial4"/>
    <dgm:cxn modelId="{E1742E88-B50D-4194-8E2B-3A62ED22D866}" type="presParOf" srcId="{E8172350-938E-7649-A9F6-0F482CC615C4}" destId="{19ED3764-9991-3543-B8E5-CA44D7A9A403}" srcOrd="7" destOrd="0" presId="urn:microsoft.com/office/officeart/2005/8/layout/radial4"/>
    <dgm:cxn modelId="{53335032-F7BF-41D9-A258-E60F8BD2B859}" type="presParOf" srcId="{E8172350-938E-7649-A9F6-0F482CC615C4}" destId="{16D476AE-8EE5-104F-BA57-5F33F3E8E30D}" srcOrd="8" destOrd="0" presId="urn:microsoft.com/office/officeart/2005/8/layout/radial4"/>
    <dgm:cxn modelId="{706888DB-D1A0-49CA-B145-F6C469704842}" type="presParOf" srcId="{E8172350-938E-7649-A9F6-0F482CC615C4}" destId="{B6E447FA-0CAE-3340-8BE4-301E70D28120}" srcOrd="9" destOrd="0" presId="urn:microsoft.com/office/officeart/2005/8/layout/radial4"/>
    <dgm:cxn modelId="{EBB11D96-7195-471A-A498-A4074DF368A8}" type="presParOf" srcId="{E8172350-938E-7649-A9F6-0F482CC615C4}" destId="{2AAEE6E4-5510-3F46-B2DC-C42786CBC3EF}" srcOrd="10" destOrd="0" presId="urn:microsoft.com/office/officeart/2005/8/layout/radial4"/>
    <dgm:cxn modelId="{C591EE4D-C0C8-4695-AE45-23F080BCE847}" type="presParOf" srcId="{E8172350-938E-7649-A9F6-0F482CC615C4}" destId="{4AA2EA37-FAF6-F142-8840-BBDF5BF4346E}" srcOrd="11" destOrd="0" presId="urn:microsoft.com/office/officeart/2005/8/layout/radial4"/>
    <dgm:cxn modelId="{BCDDB3D2-4DDC-4026-A982-D226350BF85B}" type="presParOf" srcId="{E8172350-938E-7649-A9F6-0F482CC615C4}" destId="{8A1B6E8E-74C7-0C4D-A7D6-E40079F3757D}"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8EB04D-7D69-491F-AE0F-791F05DC3DD0}"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GB"/>
        </a:p>
      </dgm:t>
    </dgm:pt>
    <dgm:pt modelId="{179AC9B4-EC61-4E72-8043-F31791156098}">
      <dgm:prSet/>
      <dgm:spPr>
        <a:solidFill>
          <a:schemeClr val="bg2"/>
        </a:solidFill>
      </dgm:spPr>
      <dgm:t>
        <a:bodyPr/>
        <a:lstStyle/>
        <a:p>
          <a:pPr rtl="0"/>
          <a:r>
            <a:rPr lang="en-GB" dirty="0" smtClean="0">
              <a:solidFill>
                <a:srgbClr val="00B050"/>
              </a:solidFill>
            </a:rPr>
            <a:t>Lack of appropriate training and support for staff across the lead agencies regarding harmful sexualised behaviours in children and young people</a:t>
          </a:r>
          <a:endParaRPr lang="en-GB" dirty="0">
            <a:solidFill>
              <a:srgbClr val="00B050"/>
            </a:solidFill>
          </a:endParaRPr>
        </a:p>
      </dgm:t>
    </dgm:pt>
    <dgm:pt modelId="{9BAEAC12-B8DE-4697-BE8C-202483F517FF}" type="parTrans" cxnId="{FC3A2EBC-F30E-45FE-9C82-E5CCC4DF711B}">
      <dgm:prSet/>
      <dgm:spPr/>
      <dgm:t>
        <a:bodyPr/>
        <a:lstStyle/>
        <a:p>
          <a:endParaRPr lang="en-GB">
            <a:solidFill>
              <a:srgbClr val="00B050"/>
            </a:solidFill>
          </a:endParaRPr>
        </a:p>
      </dgm:t>
    </dgm:pt>
    <dgm:pt modelId="{AC216033-6A0B-45F2-84C4-647A707F09F0}" type="sibTrans" cxnId="{FC3A2EBC-F30E-45FE-9C82-E5CCC4DF711B}">
      <dgm:prSet/>
      <dgm:spPr/>
      <dgm:t>
        <a:bodyPr/>
        <a:lstStyle/>
        <a:p>
          <a:endParaRPr lang="en-GB">
            <a:solidFill>
              <a:srgbClr val="00B050"/>
            </a:solidFill>
          </a:endParaRPr>
        </a:p>
      </dgm:t>
    </dgm:pt>
    <dgm:pt modelId="{EB6F97E3-CAD3-4E3E-ADE6-B63821B4368D}">
      <dgm:prSet/>
      <dgm:spPr>
        <a:solidFill>
          <a:schemeClr val="bg2"/>
        </a:solidFill>
      </dgm:spPr>
      <dgm:t>
        <a:bodyPr/>
        <a:lstStyle/>
        <a:p>
          <a:pPr rtl="0"/>
          <a:r>
            <a:rPr lang="en-GB" smtClean="0">
              <a:solidFill>
                <a:srgbClr val="00B050"/>
              </a:solidFill>
            </a:rPr>
            <a:t>Inconsistent responses to allegations regarding harmful sexualised behaviours in children and young people</a:t>
          </a:r>
          <a:endParaRPr lang="en-GB">
            <a:solidFill>
              <a:srgbClr val="00B050"/>
            </a:solidFill>
          </a:endParaRPr>
        </a:p>
      </dgm:t>
    </dgm:pt>
    <dgm:pt modelId="{125DB1FA-04ED-4326-B6F5-C8639616B25C}" type="parTrans" cxnId="{2246ECBB-3FF0-4D43-A43C-B124CF95A797}">
      <dgm:prSet/>
      <dgm:spPr/>
      <dgm:t>
        <a:bodyPr/>
        <a:lstStyle/>
        <a:p>
          <a:endParaRPr lang="en-GB">
            <a:solidFill>
              <a:srgbClr val="00B050"/>
            </a:solidFill>
          </a:endParaRPr>
        </a:p>
      </dgm:t>
    </dgm:pt>
    <dgm:pt modelId="{AABF1F5C-F99D-4BE2-963B-872FCC6534BA}" type="sibTrans" cxnId="{2246ECBB-3FF0-4D43-A43C-B124CF95A797}">
      <dgm:prSet/>
      <dgm:spPr/>
      <dgm:t>
        <a:bodyPr/>
        <a:lstStyle/>
        <a:p>
          <a:endParaRPr lang="en-GB">
            <a:solidFill>
              <a:srgbClr val="00B050"/>
            </a:solidFill>
          </a:endParaRPr>
        </a:p>
      </dgm:t>
    </dgm:pt>
    <dgm:pt modelId="{F7BD99BB-9E39-483E-B052-6F690051495D}">
      <dgm:prSet/>
      <dgm:spPr>
        <a:solidFill>
          <a:schemeClr val="bg2"/>
        </a:solidFill>
      </dgm:spPr>
      <dgm:t>
        <a:bodyPr/>
        <a:lstStyle/>
        <a:p>
          <a:pPr rtl="0"/>
          <a:r>
            <a:rPr lang="en-GB" smtClean="0">
              <a:solidFill>
                <a:srgbClr val="00B050"/>
              </a:solidFill>
            </a:rPr>
            <a:t>Poor clarity around communication and sharing of information following an allegation or incident of harmful sexualised behaviour</a:t>
          </a:r>
          <a:endParaRPr lang="en-GB">
            <a:solidFill>
              <a:srgbClr val="00B050"/>
            </a:solidFill>
          </a:endParaRPr>
        </a:p>
      </dgm:t>
    </dgm:pt>
    <dgm:pt modelId="{599DA801-921A-46D8-AC56-FEB730892893}" type="parTrans" cxnId="{36FE219A-0908-421F-96C8-7E8E36561A4A}">
      <dgm:prSet/>
      <dgm:spPr/>
      <dgm:t>
        <a:bodyPr/>
        <a:lstStyle/>
        <a:p>
          <a:endParaRPr lang="en-GB">
            <a:solidFill>
              <a:srgbClr val="00B050"/>
            </a:solidFill>
          </a:endParaRPr>
        </a:p>
      </dgm:t>
    </dgm:pt>
    <dgm:pt modelId="{1EDC4AC3-5E85-4084-B6A2-0A3F691A04FC}" type="sibTrans" cxnId="{36FE219A-0908-421F-96C8-7E8E36561A4A}">
      <dgm:prSet/>
      <dgm:spPr/>
      <dgm:t>
        <a:bodyPr/>
        <a:lstStyle/>
        <a:p>
          <a:endParaRPr lang="en-GB">
            <a:solidFill>
              <a:srgbClr val="00B050"/>
            </a:solidFill>
          </a:endParaRPr>
        </a:p>
      </dgm:t>
    </dgm:pt>
    <dgm:pt modelId="{BD90565E-4665-40F0-B642-FB5B1BCE1E2A}">
      <dgm:prSet/>
      <dgm:spPr>
        <a:solidFill>
          <a:schemeClr val="bg2"/>
        </a:solidFill>
      </dgm:spPr>
      <dgm:t>
        <a:bodyPr/>
        <a:lstStyle/>
        <a:p>
          <a:pPr rtl="0"/>
          <a:r>
            <a:rPr lang="en-GB" smtClean="0">
              <a:solidFill>
                <a:srgbClr val="00B050"/>
              </a:solidFill>
            </a:rPr>
            <a:t>Service delivery – need for joined up thinking across all of the lead agencies not only for assessment but also intervention and support</a:t>
          </a:r>
          <a:endParaRPr lang="en-GB">
            <a:solidFill>
              <a:srgbClr val="00B050"/>
            </a:solidFill>
          </a:endParaRPr>
        </a:p>
      </dgm:t>
    </dgm:pt>
    <dgm:pt modelId="{44ACF3D1-BF33-4B99-808B-6B0A031B84F9}" type="parTrans" cxnId="{893CD25F-66DD-4AC1-90E8-566E135BF430}">
      <dgm:prSet/>
      <dgm:spPr/>
      <dgm:t>
        <a:bodyPr/>
        <a:lstStyle/>
        <a:p>
          <a:endParaRPr lang="en-GB">
            <a:solidFill>
              <a:srgbClr val="00B050"/>
            </a:solidFill>
          </a:endParaRPr>
        </a:p>
      </dgm:t>
    </dgm:pt>
    <dgm:pt modelId="{B35A6366-7EFB-483B-8D6C-A2DD59ECDA04}" type="sibTrans" cxnId="{893CD25F-66DD-4AC1-90E8-566E135BF430}">
      <dgm:prSet/>
      <dgm:spPr/>
      <dgm:t>
        <a:bodyPr/>
        <a:lstStyle/>
        <a:p>
          <a:endParaRPr lang="en-GB">
            <a:solidFill>
              <a:srgbClr val="00B050"/>
            </a:solidFill>
          </a:endParaRPr>
        </a:p>
      </dgm:t>
    </dgm:pt>
    <dgm:pt modelId="{52FB2813-A60F-40B5-A130-62E6ADBF2D24}" type="pres">
      <dgm:prSet presAssocID="{EA8EB04D-7D69-491F-AE0F-791F05DC3DD0}" presName="linear" presStyleCnt="0">
        <dgm:presLayoutVars>
          <dgm:animLvl val="lvl"/>
          <dgm:resizeHandles val="exact"/>
        </dgm:presLayoutVars>
      </dgm:prSet>
      <dgm:spPr/>
      <dgm:t>
        <a:bodyPr/>
        <a:lstStyle/>
        <a:p>
          <a:endParaRPr lang="en-GB"/>
        </a:p>
      </dgm:t>
    </dgm:pt>
    <dgm:pt modelId="{0505AD0C-4F13-440B-9CC5-73DE71B2CFEA}" type="pres">
      <dgm:prSet presAssocID="{179AC9B4-EC61-4E72-8043-F31791156098}" presName="parentText" presStyleLbl="node1" presStyleIdx="0" presStyleCnt="4" custLinFactY="3548" custLinFactNeighborX="-207" custLinFactNeighborY="100000">
        <dgm:presLayoutVars>
          <dgm:chMax val="0"/>
          <dgm:bulletEnabled val="1"/>
        </dgm:presLayoutVars>
      </dgm:prSet>
      <dgm:spPr/>
      <dgm:t>
        <a:bodyPr/>
        <a:lstStyle/>
        <a:p>
          <a:endParaRPr lang="en-GB"/>
        </a:p>
      </dgm:t>
    </dgm:pt>
    <dgm:pt modelId="{7B584344-A035-45FB-9D7D-6FCA07765046}" type="pres">
      <dgm:prSet presAssocID="{AC216033-6A0B-45F2-84C4-647A707F09F0}" presName="spacer" presStyleCnt="0"/>
      <dgm:spPr/>
    </dgm:pt>
    <dgm:pt modelId="{31B35943-E8D5-4EEB-AE41-66AD3E14F114}" type="pres">
      <dgm:prSet presAssocID="{EB6F97E3-CAD3-4E3E-ADE6-B63821B4368D}" presName="parentText" presStyleLbl="node1" presStyleIdx="1" presStyleCnt="4" custLinFactY="3762" custLinFactNeighborX="-207" custLinFactNeighborY="100000">
        <dgm:presLayoutVars>
          <dgm:chMax val="0"/>
          <dgm:bulletEnabled val="1"/>
        </dgm:presLayoutVars>
      </dgm:prSet>
      <dgm:spPr/>
      <dgm:t>
        <a:bodyPr/>
        <a:lstStyle/>
        <a:p>
          <a:endParaRPr lang="en-GB"/>
        </a:p>
      </dgm:t>
    </dgm:pt>
    <dgm:pt modelId="{3CE1613A-35D7-489E-9DA7-8E3435421918}" type="pres">
      <dgm:prSet presAssocID="{AABF1F5C-F99D-4BE2-963B-872FCC6534BA}" presName="spacer" presStyleCnt="0"/>
      <dgm:spPr/>
    </dgm:pt>
    <dgm:pt modelId="{96114D96-2EE1-409B-BD0F-4E1D196EBD87}" type="pres">
      <dgm:prSet presAssocID="{F7BD99BB-9E39-483E-B052-6F690051495D}" presName="parentText" presStyleLbl="node1" presStyleIdx="2" presStyleCnt="4" custLinFactY="3976" custLinFactNeighborX="-207" custLinFactNeighborY="100000">
        <dgm:presLayoutVars>
          <dgm:chMax val="0"/>
          <dgm:bulletEnabled val="1"/>
        </dgm:presLayoutVars>
      </dgm:prSet>
      <dgm:spPr/>
      <dgm:t>
        <a:bodyPr/>
        <a:lstStyle/>
        <a:p>
          <a:endParaRPr lang="en-GB"/>
        </a:p>
      </dgm:t>
    </dgm:pt>
    <dgm:pt modelId="{6A273DE8-0A68-4B12-B799-3F63441156DB}" type="pres">
      <dgm:prSet presAssocID="{1EDC4AC3-5E85-4084-B6A2-0A3F691A04FC}" presName="spacer" presStyleCnt="0"/>
      <dgm:spPr/>
    </dgm:pt>
    <dgm:pt modelId="{67F8D4DD-EDAC-46F7-9CA2-758838B2FFB3}" type="pres">
      <dgm:prSet presAssocID="{BD90565E-4665-40F0-B642-FB5B1BCE1E2A}" presName="parentText" presStyleLbl="node1" presStyleIdx="3" presStyleCnt="4" custLinFactY="4189" custLinFactNeighborX="-207" custLinFactNeighborY="100000">
        <dgm:presLayoutVars>
          <dgm:chMax val="0"/>
          <dgm:bulletEnabled val="1"/>
        </dgm:presLayoutVars>
      </dgm:prSet>
      <dgm:spPr/>
      <dgm:t>
        <a:bodyPr/>
        <a:lstStyle/>
        <a:p>
          <a:endParaRPr lang="en-GB"/>
        </a:p>
      </dgm:t>
    </dgm:pt>
  </dgm:ptLst>
  <dgm:cxnLst>
    <dgm:cxn modelId="{1DBF862C-076E-469E-8D6B-F8488A47E8A8}" type="presOf" srcId="{179AC9B4-EC61-4E72-8043-F31791156098}" destId="{0505AD0C-4F13-440B-9CC5-73DE71B2CFEA}" srcOrd="0" destOrd="0" presId="urn:microsoft.com/office/officeart/2005/8/layout/vList2"/>
    <dgm:cxn modelId="{69A68015-BA94-44A9-BAC3-1A1E20336531}" type="presOf" srcId="{EB6F97E3-CAD3-4E3E-ADE6-B63821B4368D}" destId="{31B35943-E8D5-4EEB-AE41-66AD3E14F114}" srcOrd="0" destOrd="0" presId="urn:microsoft.com/office/officeart/2005/8/layout/vList2"/>
    <dgm:cxn modelId="{893CD25F-66DD-4AC1-90E8-566E135BF430}" srcId="{EA8EB04D-7D69-491F-AE0F-791F05DC3DD0}" destId="{BD90565E-4665-40F0-B642-FB5B1BCE1E2A}" srcOrd="3" destOrd="0" parTransId="{44ACF3D1-BF33-4B99-808B-6B0A031B84F9}" sibTransId="{B35A6366-7EFB-483B-8D6C-A2DD59ECDA04}"/>
    <dgm:cxn modelId="{FC3A2EBC-F30E-45FE-9C82-E5CCC4DF711B}" srcId="{EA8EB04D-7D69-491F-AE0F-791F05DC3DD0}" destId="{179AC9B4-EC61-4E72-8043-F31791156098}" srcOrd="0" destOrd="0" parTransId="{9BAEAC12-B8DE-4697-BE8C-202483F517FF}" sibTransId="{AC216033-6A0B-45F2-84C4-647A707F09F0}"/>
    <dgm:cxn modelId="{C361BC13-7EC2-4B07-A7E6-21F62D4B70C8}" type="presOf" srcId="{F7BD99BB-9E39-483E-B052-6F690051495D}" destId="{96114D96-2EE1-409B-BD0F-4E1D196EBD87}" srcOrd="0" destOrd="0" presId="urn:microsoft.com/office/officeart/2005/8/layout/vList2"/>
    <dgm:cxn modelId="{2246ECBB-3FF0-4D43-A43C-B124CF95A797}" srcId="{EA8EB04D-7D69-491F-AE0F-791F05DC3DD0}" destId="{EB6F97E3-CAD3-4E3E-ADE6-B63821B4368D}" srcOrd="1" destOrd="0" parTransId="{125DB1FA-04ED-4326-B6F5-C8639616B25C}" sibTransId="{AABF1F5C-F99D-4BE2-963B-872FCC6534BA}"/>
    <dgm:cxn modelId="{846E114F-D050-4D64-8249-A07FD8FA397A}" type="presOf" srcId="{BD90565E-4665-40F0-B642-FB5B1BCE1E2A}" destId="{67F8D4DD-EDAC-46F7-9CA2-758838B2FFB3}" srcOrd="0" destOrd="0" presId="urn:microsoft.com/office/officeart/2005/8/layout/vList2"/>
    <dgm:cxn modelId="{DE2DEC68-E2CC-47B3-A6F5-F0E014B8CCBC}" type="presOf" srcId="{EA8EB04D-7D69-491F-AE0F-791F05DC3DD0}" destId="{52FB2813-A60F-40B5-A130-62E6ADBF2D24}" srcOrd="0" destOrd="0" presId="urn:microsoft.com/office/officeart/2005/8/layout/vList2"/>
    <dgm:cxn modelId="{36FE219A-0908-421F-96C8-7E8E36561A4A}" srcId="{EA8EB04D-7D69-491F-AE0F-791F05DC3DD0}" destId="{F7BD99BB-9E39-483E-B052-6F690051495D}" srcOrd="2" destOrd="0" parTransId="{599DA801-921A-46D8-AC56-FEB730892893}" sibTransId="{1EDC4AC3-5E85-4084-B6A2-0A3F691A04FC}"/>
    <dgm:cxn modelId="{D142E6D3-624E-4578-B477-B56F0AE08F2D}" type="presParOf" srcId="{52FB2813-A60F-40B5-A130-62E6ADBF2D24}" destId="{0505AD0C-4F13-440B-9CC5-73DE71B2CFEA}" srcOrd="0" destOrd="0" presId="urn:microsoft.com/office/officeart/2005/8/layout/vList2"/>
    <dgm:cxn modelId="{340B248E-EFC7-4951-AEBC-2945EF987F84}" type="presParOf" srcId="{52FB2813-A60F-40B5-A130-62E6ADBF2D24}" destId="{7B584344-A035-45FB-9D7D-6FCA07765046}" srcOrd="1" destOrd="0" presId="urn:microsoft.com/office/officeart/2005/8/layout/vList2"/>
    <dgm:cxn modelId="{F4584545-15CD-4253-B01D-92CC18B259E8}" type="presParOf" srcId="{52FB2813-A60F-40B5-A130-62E6ADBF2D24}" destId="{31B35943-E8D5-4EEB-AE41-66AD3E14F114}" srcOrd="2" destOrd="0" presId="urn:microsoft.com/office/officeart/2005/8/layout/vList2"/>
    <dgm:cxn modelId="{CB87AC57-2D8F-4DCA-BEDC-8E135CD22FC1}" type="presParOf" srcId="{52FB2813-A60F-40B5-A130-62E6ADBF2D24}" destId="{3CE1613A-35D7-489E-9DA7-8E3435421918}" srcOrd="3" destOrd="0" presId="urn:microsoft.com/office/officeart/2005/8/layout/vList2"/>
    <dgm:cxn modelId="{D1D7361E-3670-416D-AE4D-C83E97D30B78}" type="presParOf" srcId="{52FB2813-A60F-40B5-A130-62E6ADBF2D24}" destId="{96114D96-2EE1-409B-BD0F-4E1D196EBD87}" srcOrd="4" destOrd="0" presId="urn:microsoft.com/office/officeart/2005/8/layout/vList2"/>
    <dgm:cxn modelId="{56D6FD89-A70F-4C32-AD75-04BE67D8B812}" type="presParOf" srcId="{52FB2813-A60F-40B5-A130-62E6ADBF2D24}" destId="{6A273DE8-0A68-4B12-B799-3F63441156DB}" srcOrd="5" destOrd="0" presId="urn:microsoft.com/office/officeart/2005/8/layout/vList2"/>
    <dgm:cxn modelId="{4E04D446-02BC-4BA9-A8F9-AA67EC11685A}" type="presParOf" srcId="{52FB2813-A60F-40B5-A130-62E6ADBF2D24}" destId="{67F8D4DD-EDAC-46F7-9CA2-758838B2FFB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1A949C-FD62-4315-9E48-AFFF8615F145}" type="doc">
      <dgm:prSet loTypeId="urn:microsoft.com/office/officeart/2005/8/layout/venn1" loCatId="relationship" qsTypeId="urn:microsoft.com/office/officeart/2005/8/quickstyle/simple1" qsCatId="simple" csTypeId="urn:microsoft.com/office/officeart/2005/8/colors/accent0_3" csCatId="mainScheme" phldr="1"/>
      <dgm:spPr/>
      <dgm:t>
        <a:bodyPr/>
        <a:lstStyle/>
        <a:p>
          <a:endParaRPr lang="en-GB"/>
        </a:p>
      </dgm:t>
    </dgm:pt>
    <dgm:pt modelId="{9A67E43C-B79D-4C4F-A82A-F9932B08EA19}">
      <dgm:prSet custT="1"/>
      <dgm:spPr/>
      <dgm:t>
        <a:bodyPr/>
        <a:lstStyle/>
        <a:p>
          <a:pPr rtl="0"/>
          <a:r>
            <a:rPr lang="en-GB" sz="1400" b="1" dirty="0" smtClean="0">
              <a:latin typeface="Verdana" panose="020B0604030504040204" pitchFamily="34" charset="0"/>
              <a:ea typeface="Verdana" panose="020B0604030504040204" pitchFamily="34" charset="0"/>
              <a:cs typeface="Verdana" panose="020B0604030504040204" pitchFamily="34" charset="0"/>
            </a:rPr>
            <a:t>NSPCC initiated and co-ordinated. Includes:</a:t>
          </a:r>
          <a:endParaRPr lang="en-GB" sz="1400" b="1" dirty="0">
            <a:latin typeface="Verdana" panose="020B0604030504040204" pitchFamily="34" charset="0"/>
            <a:ea typeface="Verdana" panose="020B0604030504040204" pitchFamily="34" charset="0"/>
            <a:cs typeface="Verdana" panose="020B0604030504040204" pitchFamily="34" charset="0"/>
          </a:endParaRPr>
        </a:p>
      </dgm:t>
    </dgm:pt>
    <dgm:pt modelId="{C80A4EA3-D3CC-4006-B92A-8C66F41DDA65}" type="parTrans" cxnId="{F06482A2-8D36-45CC-B1C6-576A2EAC67E8}">
      <dgm:prSet/>
      <dgm:spPr/>
      <dgm:t>
        <a:bodyPr/>
        <a:lstStyle/>
        <a:p>
          <a:endParaRPr lang="en-GB"/>
        </a:p>
      </dgm:t>
    </dgm:pt>
    <dgm:pt modelId="{EE426BAE-19B1-435E-8235-CC8EA2BF1D01}" type="sibTrans" cxnId="{F06482A2-8D36-45CC-B1C6-576A2EAC67E8}">
      <dgm:prSet/>
      <dgm:spPr/>
      <dgm:t>
        <a:bodyPr/>
        <a:lstStyle/>
        <a:p>
          <a:endParaRPr lang="en-GB"/>
        </a:p>
      </dgm:t>
    </dgm:pt>
    <dgm:pt modelId="{2EBF4FCF-2DC5-47C4-AC6D-DACCA87033C2}">
      <dgm:prSet custT="1"/>
      <dgm:spPr/>
      <dgm:t>
        <a:bodyPr/>
        <a:lstStyle/>
        <a:p>
          <a:pPr rtl="0"/>
          <a:r>
            <a:rPr lang="en-GB" sz="1400" dirty="0" smtClean="0">
              <a:latin typeface="Verdana" panose="020B0604030504040204" pitchFamily="34" charset="0"/>
              <a:ea typeface="Verdana" panose="020B0604030504040204" pitchFamily="34" charset="0"/>
              <a:cs typeface="Verdana" panose="020B0604030504040204" pitchFamily="34" charset="0"/>
            </a:rPr>
            <a:t>Academics, independent experts, authors and research partners on HSB</a:t>
          </a:r>
          <a:endParaRPr lang="en-GB" sz="1400" dirty="0">
            <a:latin typeface="Verdana" panose="020B0604030504040204" pitchFamily="34" charset="0"/>
            <a:ea typeface="Verdana" panose="020B0604030504040204" pitchFamily="34" charset="0"/>
            <a:cs typeface="Verdana" panose="020B0604030504040204" pitchFamily="34" charset="0"/>
          </a:endParaRPr>
        </a:p>
      </dgm:t>
    </dgm:pt>
    <dgm:pt modelId="{639B2214-20E0-4C4F-9DBD-9F2D34C4A7EA}" type="parTrans" cxnId="{91241D9A-C7E4-4A79-9DF8-CE862747A65D}">
      <dgm:prSet/>
      <dgm:spPr/>
      <dgm:t>
        <a:bodyPr/>
        <a:lstStyle/>
        <a:p>
          <a:endParaRPr lang="en-GB"/>
        </a:p>
      </dgm:t>
    </dgm:pt>
    <dgm:pt modelId="{1E063307-CA28-40F3-8A25-D7A941AC11F9}" type="sibTrans" cxnId="{91241D9A-C7E4-4A79-9DF8-CE862747A65D}">
      <dgm:prSet/>
      <dgm:spPr/>
      <dgm:t>
        <a:bodyPr/>
        <a:lstStyle/>
        <a:p>
          <a:endParaRPr lang="en-GB"/>
        </a:p>
      </dgm:t>
    </dgm:pt>
    <dgm:pt modelId="{CA7C049F-11A9-442B-9728-1553B331ACC0}">
      <dgm:prSet custT="1"/>
      <dgm:spPr/>
      <dgm:t>
        <a:bodyPr/>
        <a:lstStyle/>
        <a:p>
          <a:pPr rtl="0"/>
          <a:r>
            <a:rPr lang="en-GB" sz="1400" dirty="0" smtClean="0">
              <a:latin typeface="Verdana" panose="020B0604030504040204" pitchFamily="34" charset="0"/>
              <a:ea typeface="Verdana" panose="020B0604030504040204" pitchFamily="34" charset="0"/>
              <a:cs typeface="Verdana" panose="020B0604030504040204" pitchFamily="34" charset="0"/>
            </a:rPr>
            <a:t>Large national charities - NSPCC, Action for Children, Lucy Faithfull, </a:t>
          </a:r>
          <a:r>
            <a:rPr lang="en-GB" sz="1400" dirty="0" err="1" smtClean="0">
              <a:latin typeface="Verdana" panose="020B0604030504040204" pitchFamily="34" charset="0"/>
              <a:ea typeface="Verdana" panose="020B0604030504040204" pitchFamily="34" charset="0"/>
              <a:cs typeface="Verdana" panose="020B0604030504040204" pitchFamily="34" charset="0"/>
            </a:rPr>
            <a:t>Barnados</a:t>
          </a:r>
          <a:r>
            <a:rPr lang="en-GB" sz="1400" dirty="0" smtClean="0">
              <a:latin typeface="Verdana" panose="020B0604030504040204" pitchFamily="34" charset="0"/>
              <a:ea typeface="Verdana" panose="020B0604030504040204" pitchFamily="34" charset="0"/>
              <a:cs typeface="Verdana" panose="020B0604030504040204" pitchFamily="34" charset="0"/>
            </a:rPr>
            <a:t>,  Brook, Ms Understood Partnership</a:t>
          </a:r>
          <a:endParaRPr lang="en-GB" sz="1400" dirty="0">
            <a:latin typeface="Verdana" panose="020B0604030504040204" pitchFamily="34" charset="0"/>
            <a:ea typeface="Verdana" panose="020B0604030504040204" pitchFamily="34" charset="0"/>
            <a:cs typeface="Verdana" panose="020B0604030504040204" pitchFamily="34" charset="0"/>
          </a:endParaRPr>
        </a:p>
      </dgm:t>
    </dgm:pt>
    <dgm:pt modelId="{EF93146D-CB61-41BC-BB71-C4F640E8B64E}" type="parTrans" cxnId="{48484905-8867-4669-A8EB-FAB12BBB8CBA}">
      <dgm:prSet/>
      <dgm:spPr/>
      <dgm:t>
        <a:bodyPr/>
        <a:lstStyle/>
        <a:p>
          <a:endParaRPr lang="en-GB"/>
        </a:p>
      </dgm:t>
    </dgm:pt>
    <dgm:pt modelId="{7C54D768-8606-4183-BB47-F5B873F6982D}" type="sibTrans" cxnId="{48484905-8867-4669-A8EB-FAB12BBB8CBA}">
      <dgm:prSet/>
      <dgm:spPr/>
      <dgm:t>
        <a:bodyPr/>
        <a:lstStyle/>
        <a:p>
          <a:endParaRPr lang="en-GB"/>
        </a:p>
      </dgm:t>
    </dgm:pt>
    <dgm:pt modelId="{182EBFCA-FF0C-45D7-B483-641C2ACECD06}">
      <dgm:prSet custT="1"/>
      <dgm:spPr/>
      <dgm:t>
        <a:bodyPr/>
        <a:lstStyle/>
        <a:p>
          <a:pPr rtl="0"/>
          <a:r>
            <a:rPr lang="en-GB" sz="1400" dirty="0" smtClean="0">
              <a:latin typeface="Verdana" panose="020B0604030504040204" pitchFamily="34" charset="0"/>
              <a:ea typeface="Verdana" panose="020B0604030504040204" pitchFamily="34" charset="0"/>
              <a:cs typeface="Verdana" panose="020B0604030504040204" pitchFamily="34" charset="0"/>
            </a:rPr>
            <a:t>YJB, Police, CEOP, NOMS/MAPPA, AIM Associates, CAPE, Glebe House</a:t>
          </a:r>
          <a:endParaRPr lang="en-GB" sz="1400" dirty="0">
            <a:latin typeface="Verdana" panose="020B0604030504040204" pitchFamily="34" charset="0"/>
            <a:ea typeface="Verdana" panose="020B0604030504040204" pitchFamily="34" charset="0"/>
            <a:cs typeface="Verdana" panose="020B0604030504040204" pitchFamily="34" charset="0"/>
          </a:endParaRPr>
        </a:p>
      </dgm:t>
    </dgm:pt>
    <dgm:pt modelId="{825F94EF-C191-45D9-A521-A16CD8D20FAE}" type="parTrans" cxnId="{DD4E6F6B-9D6C-4954-82FD-EC8365FA30B0}">
      <dgm:prSet/>
      <dgm:spPr/>
      <dgm:t>
        <a:bodyPr/>
        <a:lstStyle/>
        <a:p>
          <a:endParaRPr lang="en-GB"/>
        </a:p>
      </dgm:t>
    </dgm:pt>
    <dgm:pt modelId="{62FFCFA4-7AF0-4D7E-803E-F41ACDC204E6}" type="sibTrans" cxnId="{DD4E6F6B-9D6C-4954-82FD-EC8365FA30B0}">
      <dgm:prSet/>
      <dgm:spPr/>
      <dgm:t>
        <a:bodyPr/>
        <a:lstStyle/>
        <a:p>
          <a:endParaRPr lang="en-GB"/>
        </a:p>
      </dgm:t>
    </dgm:pt>
    <dgm:pt modelId="{CC0040E3-E8B9-4EEC-B374-36E719E4DB53}">
      <dgm:prSet custT="1"/>
      <dgm:spPr/>
      <dgm:t>
        <a:bodyPr/>
        <a:lstStyle/>
        <a:p>
          <a:pPr rtl="0"/>
          <a:r>
            <a:rPr lang="en-GB" sz="1400" smtClean="0">
              <a:latin typeface="Verdana" panose="020B0604030504040204" pitchFamily="34" charset="0"/>
              <a:ea typeface="Verdana" panose="020B0604030504040204" pitchFamily="34" charset="0"/>
              <a:cs typeface="Verdana" panose="020B0604030504040204" pitchFamily="34" charset="0"/>
            </a:rPr>
            <a:t>Observers from central government departments – Home Office, DH, CAMHS</a:t>
          </a:r>
          <a:endParaRPr lang="en-GB" sz="1400">
            <a:latin typeface="Verdana" panose="020B0604030504040204" pitchFamily="34" charset="0"/>
            <a:ea typeface="Verdana" panose="020B0604030504040204" pitchFamily="34" charset="0"/>
            <a:cs typeface="Verdana" panose="020B0604030504040204" pitchFamily="34" charset="0"/>
          </a:endParaRPr>
        </a:p>
      </dgm:t>
    </dgm:pt>
    <dgm:pt modelId="{16D29050-25CD-415E-A6D7-7C8D1E55D094}" type="parTrans" cxnId="{468E82EB-E922-4ED6-B122-38EFE847AE40}">
      <dgm:prSet/>
      <dgm:spPr/>
      <dgm:t>
        <a:bodyPr/>
        <a:lstStyle/>
        <a:p>
          <a:endParaRPr lang="en-GB"/>
        </a:p>
      </dgm:t>
    </dgm:pt>
    <dgm:pt modelId="{0D262F78-FC4F-4994-8572-E55BB11D78C5}" type="sibTrans" cxnId="{468E82EB-E922-4ED6-B122-38EFE847AE40}">
      <dgm:prSet/>
      <dgm:spPr/>
      <dgm:t>
        <a:bodyPr/>
        <a:lstStyle/>
        <a:p>
          <a:endParaRPr lang="en-GB"/>
        </a:p>
      </dgm:t>
    </dgm:pt>
    <dgm:pt modelId="{ED527A51-EC6E-4214-95C9-A756CBDD7457}">
      <dgm:prSet custT="1"/>
      <dgm:spPr/>
      <dgm:t>
        <a:bodyPr/>
        <a:lstStyle/>
        <a:p>
          <a:pPr rtl="0"/>
          <a:r>
            <a:rPr lang="en-GB" sz="1400" dirty="0" smtClean="0">
              <a:latin typeface="Verdana" panose="020B0604030504040204" pitchFamily="34" charset="0"/>
              <a:ea typeface="Verdana" panose="020B0604030504040204" pitchFamily="34" charset="0"/>
              <a:cs typeface="Verdana" panose="020B0604030504040204" pitchFamily="34" charset="0"/>
            </a:rPr>
            <a:t>Office for the Children’s commissioner,  LGA, linking with NICE</a:t>
          </a:r>
          <a:endParaRPr lang="en-GB" sz="1400" dirty="0">
            <a:latin typeface="Verdana" panose="020B0604030504040204" pitchFamily="34" charset="0"/>
            <a:ea typeface="Verdana" panose="020B0604030504040204" pitchFamily="34" charset="0"/>
            <a:cs typeface="Verdana" panose="020B0604030504040204" pitchFamily="34" charset="0"/>
          </a:endParaRPr>
        </a:p>
      </dgm:t>
    </dgm:pt>
    <dgm:pt modelId="{CB4859CF-60C2-4482-B95F-4267BD5687FC}" type="parTrans" cxnId="{6BE1FB3E-A4E3-4041-AFCE-0FBB661A30A8}">
      <dgm:prSet/>
      <dgm:spPr/>
      <dgm:t>
        <a:bodyPr/>
        <a:lstStyle/>
        <a:p>
          <a:endParaRPr lang="en-GB"/>
        </a:p>
      </dgm:t>
    </dgm:pt>
    <dgm:pt modelId="{24B39B41-B71D-418E-8681-014B18E72263}" type="sibTrans" cxnId="{6BE1FB3E-A4E3-4041-AFCE-0FBB661A30A8}">
      <dgm:prSet/>
      <dgm:spPr/>
      <dgm:t>
        <a:bodyPr/>
        <a:lstStyle/>
        <a:p>
          <a:endParaRPr lang="en-GB"/>
        </a:p>
      </dgm:t>
    </dgm:pt>
    <dgm:pt modelId="{41749744-5E68-4F5B-A121-1D49A06821DD}">
      <dgm:prSet custT="1"/>
      <dgm:spPr/>
      <dgm:t>
        <a:bodyPr/>
        <a:lstStyle/>
        <a:p>
          <a:pPr rtl="0"/>
          <a:r>
            <a:rPr lang="en-GB" sz="1400" dirty="0" smtClean="0">
              <a:latin typeface="Verdana" panose="020B0604030504040204" pitchFamily="34" charset="0"/>
              <a:ea typeface="Verdana" panose="020B0604030504040204" pitchFamily="34" charset="0"/>
              <a:cs typeface="Verdana" panose="020B0604030504040204" pitchFamily="34" charset="0"/>
            </a:rPr>
            <a:t>14 local areas involved through the practice working group and NSPCC YP Participation group</a:t>
          </a:r>
          <a:endParaRPr lang="en-GB" sz="1400" dirty="0">
            <a:latin typeface="Verdana" panose="020B0604030504040204" pitchFamily="34" charset="0"/>
            <a:ea typeface="Verdana" panose="020B0604030504040204" pitchFamily="34" charset="0"/>
            <a:cs typeface="Verdana" panose="020B0604030504040204" pitchFamily="34" charset="0"/>
          </a:endParaRPr>
        </a:p>
      </dgm:t>
    </dgm:pt>
    <dgm:pt modelId="{545B2604-0F28-4083-9D91-727243AC7070}" type="parTrans" cxnId="{D7355E6A-E2F4-47C7-8C98-A21A40DE78C5}">
      <dgm:prSet/>
      <dgm:spPr/>
      <dgm:t>
        <a:bodyPr/>
        <a:lstStyle/>
        <a:p>
          <a:endParaRPr lang="en-GB"/>
        </a:p>
      </dgm:t>
    </dgm:pt>
    <dgm:pt modelId="{022ECBFB-92D9-477F-9AB8-A1D177A55288}" type="sibTrans" cxnId="{D7355E6A-E2F4-47C7-8C98-A21A40DE78C5}">
      <dgm:prSet/>
      <dgm:spPr/>
      <dgm:t>
        <a:bodyPr/>
        <a:lstStyle/>
        <a:p>
          <a:endParaRPr lang="en-GB"/>
        </a:p>
      </dgm:t>
    </dgm:pt>
    <dgm:pt modelId="{BD6CDE8E-4545-4DC7-B54A-093DE3E76B12}">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F386C7C0-3A9A-4217-9EDD-A84FD4056686}" type="parTrans" cxnId="{8D20F43D-AC4D-4433-8EFC-3E95CB7555DA}">
      <dgm:prSet/>
      <dgm:spPr/>
      <dgm:t>
        <a:bodyPr/>
        <a:lstStyle/>
        <a:p>
          <a:endParaRPr lang="en-GB"/>
        </a:p>
      </dgm:t>
    </dgm:pt>
    <dgm:pt modelId="{C4AC0DDE-CBD9-4822-AA92-956CD455A46B}" type="sibTrans" cxnId="{8D20F43D-AC4D-4433-8EFC-3E95CB7555DA}">
      <dgm:prSet/>
      <dgm:spPr/>
      <dgm:t>
        <a:bodyPr/>
        <a:lstStyle/>
        <a:p>
          <a:endParaRPr lang="en-GB"/>
        </a:p>
      </dgm:t>
    </dgm:pt>
    <dgm:pt modelId="{D34D1D25-2256-4BA4-B879-B6A1A9DF9875}" type="pres">
      <dgm:prSet presAssocID="{051A949C-FD62-4315-9E48-AFFF8615F145}" presName="compositeShape" presStyleCnt="0">
        <dgm:presLayoutVars>
          <dgm:chMax val="7"/>
          <dgm:dir/>
          <dgm:resizeHandles val="exact"/>
        </dgm:presLayoutVars>
      </dgm:prSet>
      <dgm:spPr/>
      <dgm:t>
        <a:bodyPr/>
        <a:lstStyle/>
        <a:p>
          <a:endParaRPr lang="en-GB"/>
        </a:p>
      </dgm:t>
    </dgm:pt>
    <dgm:pt modelId="{E98B21C6-A7A0-4BC4-A097-AE670A1C2ED2}" type="pres">
      <dgm:prSet presAssocID="{9A67E43C-B79D-4C4F-A82A-F9932B08EA19}" presName="circ1" presStyleLbl="vennNode1" presStyleIdx="0" presStyleCnt="7"/>
      <dgm:spPr/>
    </dgm:pt>
    <dgm:pt modelId="{9B5004E7-753E-4A04-BC4F-EE9E13E88336}" type="pres">
      <dgm:prSet presAssocID="{9A67E43C-B79D-4C4F-A82A-F9932B08EA19}" presName="circ1Tx" presStyleLbl="revTx" presStyleIdx="0" presStyleCnt="0">
        <dgm:presLayoutVars>
          <dgm:chMax val="0"/>
          <dgm:chPref val="0"/>
          <dgm:bulletEnabled val="1"/>
        </dgm:presLayoutVars>
      </dgm:prSet>
      <dgm:spPr/>
      <dgm:t>
        <a:bodyPr/>
        <a:lstStyle/>
        <a:p>
          <a:endParaRPr lang="en-GB"/>
        </a:p>
      </dgm:t>
    </dgm:pt>
    <dgm:pt modelId="{71D3653A-4658-4E1B-B464-58E1FC31CA40}" type="pres">
      <dgm:prSet presAssocID="{2EBF4FCF-2DC5-47C4-AC6D-DACCA87033C2}" presName="circ2" presStyleLbl="vennNode1" presStyleIdx="1" presStyleCnt="7"/>
      <dgm:spPr/>
    </dgm:pt>
    <dgm:pt modelId="{6A1DADB6-2D05-4AFD-A5D2-74EF9C25F3F2}" type="pres">
      <dgm:prSet presAssocID="{2EBF4FCF-2DC5-47C4-AC6D-DACCA87033C2}" presName="circ2Tx" presStyleLbl="revTx" presStyleIdx="0" presStyleCnt="0">
        <dgm:presLayoutVars>
          <dgm:chMax val="0"/>
          <dgm:chPref val="0"/>
          <dgm:bulletEnabled val="1"/>
        </dgm:presLayoutVars>
      </dgm:prSet>
      <dgm:spPr/>
      <dgm:t>
        <a:bodyPr/>
        <a:lstStyle/>
        <a:p>
          <a:endParaRPr lang="en-GB"/>
        </a:p>
      </dgm:t>
    </dgm:pt>
    <dgm:pt modelId="{B2B503C4-ED88-4530-8B05-758A39BD2A5E}" type="pres">
      <dgm:prSet presAssocID="{CA7C049F-11A9-442B-9728-1553B331ACC0}" presName="circ3" presStyleLbl="vennNode1" presStyleIdx="2" presStyleCnt="7"/>
      <dgm:spPr/>
    </dgm:pt>
    <dgm:pt modelId="{06A8B9D8-D854-4F13-84A1-39C3B4630DBC}" type="pres">
      <dgm:prSet presAssocID="{CA7C049F-11A9-442B-9728-1553B331ACC0}" presName="circ3Tx" presStyleLbl="revTx" presStyleIdx="0" presStyleCnt="0" custScaleX="126918">
        <dgm:presLayoutVars>
          <dgm:chMax val="0"/>
          <dgm:chPref val="0"/>
          <dgm:bulletEnabled val="1"/>
        </dgm:presLayoutVars>
      </dgm:prSet>
      <dgm:spPr/>
      <dgm:t>
        <a:bodyPr/>
        <a:lstStyle/>
        <a:p>
          <a:endParaRPr lang="en-GB"/>
        </a:p>
      </dgm:t>
    </dgm:pt>
    <dgm:pt modelId="{2FD4ABBC-2E5E-4945-B4D2-31C1BE2F1D15}" type="pres">
      <dgm:prSet presAssocID="{182EBFCA-FF0C-45D7-B483-641C2ACECD06}" presName="circ4" presStyleLbl="vennNode1" presStyleIdx="3" presStyleCnt="7"/>
      <dgm:spPr/>
    </dgm:pt>
    <dgm:pt modelId="{CAA07DDF-57B7-486C-BF31-C33227CC9F25}" type="pres">
      <dgm:prSet presAssocID="{182EBFCA-FF0C-45D7-B483-641C2ACECD06}" presName="circ4Tx" presStyleLbl="revTx" presStyleIdx="0" presStyleCnt="0">
        <dgm:presLayoutVars>
          <dgm:chMax val="0"/>
          <dgm:chPref val="0"/>
          <dgm:bulletEnabled val="1"/>
        </dgm:presLayoutVars>
      </dgm:prSet>
      <dgm:spPr/>
      <dgm:t>
        <a:bodyPr/>
        <a:lstStyle/>
        <a:p>
          <a:endParaRPr lang="en-GB"/>
        </a:p>
      </dgm:t>
    </dgm:pt>
    <dgm:pt modelId="{A8323DED-2255-4FC3-9A9C-2678EEF3B6B0}" type="pres">
      <dgm:prSet presAssocID="{CC0040E3-E8B9-4EEC-B374-36E719E4DB53}" presName="circ5" presStyleLbl="vennNode1" presStyleIdx="4" presStyleCnt="7"/>
      <dgm:spPr/>
    </dgm:pt>
    <dgm:pt modelId="{43B8EA48-13D1-4875-828D-1F5E33340E10}" type="pres">
      <dgm:prSet presAssocID="{CC0040E3-E8B9-4EEC-B374-36E719E4DB53}" presName="circ5Tx" presStyleLbl="revTx" presStyleIdx="0" presStyleCnt="0">
        <dgm:presLayoutVars>
          <dgm:chMax val="0"/>
          <dgm:chPref val="0"/>
          <dgm:bulletEnabled val="1"/>
        </dgm:presLayoutVars>
      </dgm:prSet>
      <dgm:spPr/>
      <dgm:t>
        <a:bodyPr/>
        <a:lstStyle/>
        <a:p>
          <a:endParaRPr lang="en-GB"/>
        </a:p>
      </dgm:t>
    </dgm:pt>
    <dgm:pt modelId="{5C263C07-2E52-4C35-895B-70C88BF5B991}" type="pres">
      <dgm:prSet presAssocID="{ED527A51-EC6E-4214-95C9-A756CBDD7457}" presName="circ6" presStyleLbl="vennNode1" presStyleIdx="5" presStyleCnt="7"/>
      <dgm:spPr/>
    </dgm:pt>
    <dgm:pt modelId="{27D4CBDC-61A6-4556-80B8-84D846B2F2CF}" type="pres">
      <dgm:prSet presAssocID="{ED527A51-EC6E-4214-95C9-A756CBDD7457}" presName="circ6Tx" presStyleLbl="revTx" presStyleIdx="0" presStyleCnt="0">
        <dgm:presLayoutVars>
          <dgm:chMax val="0"/>
          <dgm:chPref val="0"/>
          <dgm:bulletEnabled val="1"/>
        </dgm:presLayoutVars>
      </dgm:prSet>
      <dgm:spPr/>
      <dgm:t>
        <a:bodyPr/>
        <a:lstStyle/>
        <a:p>
          <a:endParaRPr lang="en-GB"/>
        </a:p>
      </dgm:t>
    </dgm:pt>
    <dgm:pt modelId="{DD2AA40B-77B4-4C25-B4BE-7399690CDD58}" type="pres">
      <dgm:prSet presAssocID="{41749744-5E68-4F5B-A121-1D49A06821DD}" presName="circ7" presStyleLbl="vennNode1" presStyleIdx="6" presStyleCnt="7"/>
      <dgm:spPr/>
    </dgm:pt>
    <dgm:pt modelId="{9FAB3EDD-68CE-4D91-81A4-FE2AB8DA3332}" type="pres">
      <dgm:prSet presAssocID="{41749744-5E68-4F5B-A121-1D49A06821DD}" presName="circ7Tx" presStyleLbl="revTx" presStyleIdx="0" presStyleCnt="0">
        <dgm:presLayoutVars>
          <dgm:chMax val="0"/>
          <dgm:chPref val="0"/>
          <dgm:bulletEnabled val="1"/>
        </dgm:presLayoutVars>
      </dgm:prSet>
      <dgm:spPr/>
      <dgm:t>
        <a:bodyPr/>
        <a:lstStyle/>
        <a:p>
          <a:endParaRPr lang="en-GB"/>
        </a:p>
      </dgm:t>
    </dgm:pt>
  </dgm:ptLst>
  <dgm:cxnLst>
    <dgm:cxn modelId="{E17FA243-6789-4CCC-BDB6-46C8CEDD87D8}" type="presOf" srcId="{ED527A51-EC6E-4214-95C9-A756CBDD7457}" destId="{27D4CBDC-61A6-4556-80B8-84D846B2F2CF}" srcOrd="0" destOrd="0" presId="urn:microsoft.com/office/officeart/2005/8/layout/venn1"/>
    <dgm:cxn modelId="{8D20F43D-AC4D-4433-8EFC-3E95CB7555DA}" srcId="{051A949C-FD62-4315-9E48-AFFF8615F145}" destId="{BD6CDE8E-4545-4DC7-B54A-093DE3E76B12}" srcOrd="7" destOrd="0" parTransId="{F386C7C0-3A9A-4217-9EDD-A84FD4056686}" sibTransId="{C4AC0DDE-CBD9-4822-AA92-956CD455A46B}"/>
    <dgm:cxn modelId="{48484905-8867-4669-A8EB-FAB12BBB8CBA}" srcId="{051A949C-FD62-4315-9E48-AFFF8615F145}" destId="{CA7C049F-11A9-442B-9728-1553B331ACC0}" srcOrd="2" destOrd="0" parTransId="{EF93146D-CB61-41BC-BB71-C4F640E8B64E}" sibTransId="{7C54D768-8606-4183-BB47-F5B873F6982D}"/>
    <dgm:cxn modelId="{813B1C48-A997-422A-A967-23CF1E899B4D}" type="presOf" srcId="{051A949C-FD62-4315-9E48-AFFF8615F145}" destId="{D34D1D25-2256-4BA4-B879-B6A1A9DF9875}" srcOrd="0" destOrd="0" presId="urn:microsoft.com/office/officeart/2005/8/layout/venn1"/>
    <dgm:cxn modelId="{70059A4D-040F-4A57-8BAF-934E4A1CF8C5}" type="presOf" srcId="{41749744-5E68-4F5B-A121-1D49A06821DD}" destId="{9FAB3EDD-68CE-4D91-81A4-FE2AB8DA3332}" srcOrd="0" destOrd="0" presId="urn:microsoft.com/office/officeart/2005/8/layout/venn1"/>
    <dgm:cxn modelId="{C4B057DC-1DCA-4A1B-97E5-E1631B1B21A0}" type="presOf" srcId="{182EBFCA-FF0C-45D7-B483-641C2ACECD06}" destId="{CAA07DDF-57B7-486C-BF31-C33227CC9F25}" srcOrd="0" destOrd="0" presId="urn:microsoft.com/office/officeart/2005/8/layout/venn1"/>
    <dgm:cxn modelId="{EFAF4F2E-987D-45EA-AC51-7C7CF62200EE}" type="presOf" srcId="{9A67E43C-B79D-4C4F-A82A-F9932B08EA19}" destId="{9B5004E7-753E-4A04-BC4F-EE9E13E88336}" srcOrd="0" destOrd="0" presId="urn:microsoft.com/office/officeart/2005/8/layout/venn1"/>
    <dgm:cxn modelId="{468E82EB-E922-4ED6-B122-38EFE847AE40}" srcId="{051A949C-FD62-4315-9E48-AFFF8615F145}" destId="{CC0040E3-E8B9-4EEC-B374-36E719E4DB53}" srcOrd="4" destOrd="0" parTransId="{16D29050-25CD-415E-A6D7-7C8D1E55D094}" sibTransId="{0D262F78-FC4F-4994-8572-E55BB11D78C5}"/>
    <dgm:cxn modelId="{91241D9A-C7E4-4A79-9DF8-CE862747A65D}" srcId="{051A949C-FD62-4315-9E48-AFFF8615F145}" destId="{2EBF4FCF-2DC5-47C4-AC6D-DACCA87033C2}" srcOrd="1" destOrd="0" parTransId="{639B2214-20E0-4C4F-9DBD-9F2D34C4A7EA}" sibTransId="{1E063307-CA28-40F3-8A25-D7A941AC11F9}"/>
    <dgm:cxn modelId="{DD4E6F6B-9D6C-4954-82FD-EC8365FA30B0}" srcId="{051A949C-FD62-4315-9E48-AFFF8615F145}" destId="{182EBFCA-FF0C-45D7-B483-641C2ACECD06}" srcOrd="3" destOrd="0" parTransId="{825F94EF-C191-45D9-A521-A16CD8D20FAE}" sibTransId="{62FFCFA4-7AF0-4D7E-803E-F41ACDC204E6}"/>
    <dgm:cxn modelId="{6BE1FB3E-A4E3-4041-AFCE-0FBB661A30A8}" srcId="{051A949C-FD62-4315-9E48-AFFF8615F145}" destId="{ED527A51-EC6E-4214-95C9-A756CBDD7457}" srcOrd="5" destOrd="0" parTransId="{CB4859CF-60C2-4482-B95F-4267BD5687FC}" sibTransId="{24B39B41-B71D-418E-8681-014B18E72263}"/>
    <dgm:cxn modelId="{F06482A2-8D36-45CC-B1C6-576A2EAC67E8}" srcId="{051A949C-FD62-4315-9E48-AFFF8615F145}" destId="{9A67E43C-B79D-4C4F-A82A-F9932B08EA19}" srcOrd="0" destOrd="0" parTransId="{C80A4EA3-D3CC-4006-B92A-8C66F41DDA65}" sibTransId="{EE426BAE-19B1-435E-8235-CC8EA2BF1D01}"/>
    <dgm:cxn modelId="{D3FB7E5C-1E6B-4742-B124-B8DF03261440}" type="presOf" srcId="{2EBF4FCF-2DC5-47C4-AC6D-DACCA87033C2}" destId="{6A1DADB6-2D05-4AFD-A5D2-74EF9C25F3F2}" srcOrd="0" destOrd="0" presId="urn:microsoft.com/office/officeart/2005/8/layout/venn1"/>
    <dgm:cxn modelId="{80394C3C-578E-4E2F-96BF-F3A648EF788E}" type="presOf" srcId="{CC0040E3-E8B9-4EEC-B374-36E719E4DB53}" destId="{43B8EA48-13D1-4875-828D-1F5E33340E10}" srcOrd="0" destOrd="0" presId="urn:microsoft.com/office/officeart/2005/8/layout/venn1"/>
    <dgm:cxn modelId="{D7355E6A-E2F4-47C7-8C98-A21A40DE78C5}" srcId="{051A949C-FD62-4315-9E48-AFFF8615F145}" destId="{41749744-5E68-4F5B-A121-1D49A06821DD}" srcOrd="6" destOrd="0" parTransId="{545B2604-0F28-4083-9D91-727243AC7070}" sibTransId="{022ECBFB-92D9-477F-9AB8-A1D177A55288}"/>
    <dgm:cxn modelId="{71FB4475-7879-4A3B-90CC-2D00FCEB63BF}" type="presOf" srcId="{CA7C049F-11A9-442B-9728-1553B331ACC0}" destId="{06A8B9D8-D854-4F13-84A1-39C3B4630DBC}" srcOrd="0" destOrd="0" presId="urn:microsoft.com/office/officeart/2005/8/layout/venn1"/>
    <dgm:cxn modelId="{888EDDD7-BCB0-4E40-A0C0-E7A62D125B78}" type="presParOf" srcId="{D34D1D25-2256-4BA4-B879-B6A1A9DF9875}" destId="{E98B21C6-A7A0-4BC4-A097-AE670A1C2ED2}" srcOrd="0" destOrd="0" presId="urn:microsoft.com/office/officeart/2005/8/layout/venn1"/>
    <dgm:cxn modelId="{3CF90DC3-E74B-4E0C-9550-FC46E8629E45}" type="presParOf" srcId="{D34D1D25-2256-4BA4-B879-B6A1A9DF9875}" destId="{9B5004E7-753E-4A04-BC4F-EE9E13E88336}" srcOrd="1" destOrd="0" presId="urn:microsoft.com/office/officeart/2005/8/layout/venn1"/>
    <dgm:cxn modelId="{BA283619-BFE9-41E1-B49A-90F7E90025B7}" type="presParOf" srcId="{D34D1D25-2256-4BA4-B879-B6A1A9DF9875}" destId="{71D3653A-4658-4E1B-B464-58E1FC31CA40}" srcOrd="2" destOrd="0" presId="urn:microsoft.com/office/officeart/2005/8/layout/venn1"/>
    <dgm:cxn modelId="{12330985-170F-473B-A461-B0CFD5077E1A}" type="presParOf" srcId="{D34D1D25-2256-4BA4-B879-B6A1A9DF9875}" destId="{6A1DADB6-2D05-4AFD-A5D2-74EF9C25F3F2}" srcOrd="3" destOrd="0" presId="urn:microsoft.com/office/officeart/2005/8/layout/venn1"/>
    <dgm:cxn modelId="{2C2587C7-42E8-46EB-B6FE-5C5B0ECCF37B}" type="presParOf" srcId="{D34D1D25-2256-4BA4-B879-B6A1A9DF9875}" destId="{B2B503C4-ED88-4530-8B05-758A39BD2A5E}" srcOrd="4" destOrd="0" presId="urn:microsoft.com/office/officeart/2005/8/layout/venn1"/>
    <dgm:cxn modelId="{9EEACCEF-8EB0-43D8-9D03-DA11C0955615}" type="presParOf" srcId="{D34D1D25-2256-4BA4-B879-B6A1A9DF9875}" destId="{06A8B9D8-D854-4F13-84A1-39C3B4630DBC}" srcOrd="5" destOrd="0" presId="urn:microsoft.com/office/officeart/2005/8/layout/venn1"/>
    <dgm:cxn modelId="{5D9C9C2E-E531-43F9-837C-C9763B67BA93}" type="presParOf" srcId="{D34D1D25-2256-4BA4-B879-B6A1A9DF9875}" destId="{2FD4ABBC-2E5E-4945-B4D2-31C1BE2F1D15}" srcOrd="6" destOrd="0" presId="urn:microsoft.com/office/officeart/2005/8/layout/venn1"/>
    <dgm:cxn modelId="{4001CE2F-81ED-4F39-B6A4-1C4CF3F68FEE}" type="presParOf" srcId="{D34D1D25-2256-4BA4-B879-B6A1A9DF9875}" destId="{CAA07DDF-57B7-486C-BF31-C33227CC9F25}" srcOrd="7" destOrd="0" presId="urn:microsoft.com/office/officeart/2005/8/layout/venn1"/>
    <dgm:cxn modelId="{543A3069-B649-4E8E-A743-1C3F6BD6FED7}" type="presParOf" srcId="{D34D1D25-2256-4BA4-B879-B6A1A9DF9875}" destId="{A8323DED-2255-4FC3-9A9C-2678EEF3B6B0}" srcOrd="8" destOrd="0" presId="urn:microsoft.com/office/officeart/2005/8/layout/venn1"/>
    <dgm:cxn modelId="{1981194B-D4A1-4002-B768-F56F7A0A7560}" type="presParOf" srcId="{D34D1D25-2256-4BA4-B879-B6A1A9DF9875}" destId="{43B8EA48-13D1-4875-828D-1F5E33340E10}" srcOrd="9" destOrd="0" presId="urn:microsoft.com/office/officeart/2005/8/layout/venn1"/>
    <dgm:cxn modelId="{6C21A57C-0DE7-4130-A303-E64623D8F9A3}" type="presParOf" srcId="{D34D1D25-2256-4BA4-B879-B6A1A9DF9875}" destId="{5C263C07-2E52-4C35-895B-70C88BF5B991}" srcOrd="10" destOrd="0" presId="urn:microsoft.com/office/officeart/2005/8/layout/venn1"/>
    <dgm:cxn modelId="{48980351-A4DB-4775-8EEB-C693BF1ACEF3}" type="presParOf" srcId="{D34D1D25-2256-4BA4-B879-B6A1A9DF9875}" destId="{27D4CBDC-61A6-4556-80B8-84D846B2F2CF}" srcOrd="11" destOrd="0" presId="urn:microsoft.com/office/officeart/2005/8/layout/venn1"/>
    <dgm:cxn modelId="{1C93401F-F036-4291-A0BD-3530C74A4F82}" type="presParOf" srcId="{D34D1D25-2256-4BA4-B879-B6A1A9DF9875}" destId="{DD2AA40B-77B4-4C25-B4BE-7399690CDD58}" srcOrd="12" destOrd="0" presId="urn:microsoft.com/office/officeart/2005/8/layout/venn1"/>
    <dgm:cxn modelId="{F179E193-421C-47C3-86D9-2F20AC0AEF3C}" type="presParOf" srcId="{D34D1D25-2256-4BA4-B879-B6A1A9DF9875}" destId="{9FAB3EDD-68CE-4D91-81A4-FE2AB8DA3332}"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943CB4-1EC2-4A2D-A89E-CD72F975BBB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976D4732-0F13-4806-96F8-088F1B2152E7}">
      <dgm:prSet custT="1"/>
      <dgm:spPr>
        <a:solidFill>
          <a:srgbClr val="12A53E"/>
        </a:solidFill>
      </dgm:spPr>
      <dgm:t>
        <a:bodyPr/>
        <a:lstStyle/>
        <a:p>
          <a:r>
            <a:rPr lang="en-GB" sz="2400" b="1" dirty="0" smtClean="0">
              <a:latin typeface="Verdana" panose="020B0604030504040204" pitchFamily="34" charset="0"/>
              <a:ea typeface="Verdana" panose="020B0604030504040204" pitchFamily="34" charset="0"/>
              <a:cs typeface="Verdana" panose="020B0604030504040204" pitchFamily="34" charset="0"/>
            </a:rPr>
            <a:t>Police</a:t>
          </a:r>
          <a:endParaRPr lang="en-GB" sz="1800" b="1" dirty="0">
            <a:latin typeface="Verdana" panose="020B0604030504040204" pitchFamily="34" charset="0"/>
            <a:ea typeface="Verdana" panose="020B0604030504040204" pitchFamily="34" charset="0"/>
            <a:cs typeface="Verdana" panose="020B0604030504040204" pitchFamily="34" charset="0"/>
          </a:endParaRPr>
        </a:p>
      </dgm:t>
    </dgm:pt>
    <dgm:pt modelId="{9CE4C836-5EFB-4F21-AF44-B014DF2C2AA1}" type="parTrans" cxnId="{BBE8A347-72C8-4762-9F27-B67C1DD50074}">
      <dgm:prSet/>
      <dgm:spPr/>
      <dgm:t>
        <a:bodyPr/>
        <a:lstStyle/>
        <a:p>
          <a:endParaRPr lang="en-GB"/>
        </a:p>
      </dgm:t>
    </dgm:pt>
    <dgm:pt modelId="{040CA127-ED6A-4564-B0F7-64DFE35409F3}" type="sibTrans" cxnId="{BBE8A347-72C8-4762-9F27-B67C1DD50074}">
      <dgm:prSet/>
      <dgm:spPr/>
      <dgm:t>
        <a:bodyPr/>
        <a:lstStyle/>
        <a:p>
          <a:endParaRPr lang="en-GB"/>
        </a:p>
      </dgm:t>
    </dgm:pt>
    <dgm:pt modelId="{D47788D4-A1BA-4082-9059-3CD5294622C3}">
      <dgm:prSet custT="1"/>
      <dgm:spPr>
        <a:solidFill>
          <a:srgbClr val="12A53E"/>
        </a:solidFill>
      </dgm:spPr>
      <dgm:t>
        <a:bodyPr/>
        <a:lstStyle/>
        <a:p>
          <a:r>
            <a:rPr lang="en-GB" sz="2400" b="1" dirty="0" smtClean="0">
              <a:latin typeface="Verdana" panose="020B0604030504040204" pitchFamily="34" charset="0"/>
              <a:ea typeface="Verdana" panose="020B0604030504040204" pitchFamily="34" charset="0"/>
              <a:cs typeface="Verdana" panose="020B0604030504040204" pitchFamily="34" charset="0"/>
            </a:rPr>
            <a:t>Social Care</a:t>
          </a:r>
          <a:endParaRPr lang="en-GB" sz="2400" b="1" dirty="0">
            <a:latin typeface="Verdana" panose="020B0604030504040204" pitchFamily="34" charset="0"/>
            <a:ea typeface="Verdana" panose="020B0604030504040204" pitchFamily="34" charset="0"/>
            <a:cs typeface="Verdana" panose="020B0604030504040204" pitchFamily="34" charset="0"/>
          </a:endParaRPr>
        </a:p>
      </dgm:t>
    </dgm:pt>
    <dgm:pt modelId="{0E021D8D-C4C9-490F-8624-B41D40242222}" type="parTrans" cxnId="{D9B01F97-9C65-4959-8F3F-56F93D51B8A0}">
      <dgm:prSet/>
      <dgm:spPr/>
      <dgm:t>
        <a:bodyPr/>
        <a:lstStyle/>
        <a:p>
          <a:endParaRPr lang="en-GB"/>
        </a:p>
      </dgm:t>
    </dgm:pt>
    <dgm:pt modelId="{89029101-082C-4B75-A0FD-2CF18E765B9F}" type="sibTrans" cxnId="{D9B01F97-9C65-4959-8F3F-56F93D51B8A0}">
      <dgm:prSet/>
      <dgm:spPr/>
      <dgm:t>
        <a:bodyPr/>
        <a:lstStyle/>
        <a:p>
          <a:endParaRPr lang="en-GB"/>
        </a:p>
      </dgm:t>
    </dgm:pt>
    <dgm:pt modelId="{F81D8310-A164-4B53-9884-8B224C0994A6}">
      <dgm:prSet custT="1"/>
      <dgm:spPr>
        <a:solidFill>
          <a:schemeClr val="accent2"/>
        </a:solidFill>
      </dgm:spPr>
      <dgm:t>
        <a:bodyPr/>
        <a:lstStyle/>
        <a:p>
          <a:r>
            <a:rPr lang="en-GB" sz="1600" b="1" dirty="0" smtClean="0">
              <a:latin typeface="Verdana" panose="020B0604030504040204" pitchFamily="34" charset="0"/>
              <a:ea typeface="Verdana" panose="020B0604030504040204" pitchFamily="34" charset="0"/>
              <a:cs typeface="Verdana" panose="020B0604030504040204" pitchFamily="34" charset="0"/>
            </a:rPr>
            <a:t>Fostering</a:t>
          </a:r>
          <a:endParaRPr lang="en-GB" sz="1600" b="1" dirty="0">
            <a:latin typeface="Verdana" panose="020B0604030504040204" pitchFamily="34" charset="0"/>
            <a:ea typeface="Verdana" panose="020B0604030504040204" pitchFamily="34" charset="0"/>
            <a:cs typeface="Verdana" panose="020B0604030504040204" pitchFamily="34" charset="0"/>
          </a:endParaRPr>
        </a:p>
      </dgm:t>
    </dgm:pt>
    <dgm:pt modelId="{6CDC6827-ACE0-4BAF-AF4D-733F571FB367}" type="parTrans" cxnId="{3A0F6FA2-9BE3-4521-A7E0-42FE82FF9765}">
      <dgm:prSet/>
      <dgm:spPr/>
      <dgm:t>
        <a:bodyPr/>
        <a:lstStyle/>
        <a:p>
          <a:endParaRPr lang="en-GB"/>
        </a:p>
      </dgm:t>
    </dgm:pt>
    <dgm:pt modelId="{D9EBD2E9-D6D1-4618-A2AA-980F3B1C2D37}" type="sibTrans" cxnId="{3A0F6FA2-9BE3-4521-A7E0-42FE82FF9765}">
      <dgm:prSet/>
      <dgm:spPr/>
      <dgm:t>
        <a:bodyPr/>
        <a:lstStyle/>
        <a:p>
          <a:endParaRPr lang="en-GB"/>
        </a:p>
      </dgm:t>
    </dgm:pt>
    <dgm:pt modelId="{B45B4461-AAE9-459D-B792-34030D697E05}">
      <dgm:prSet custT="1"/>
      <dgm:spPr>
        <a:solidFill>
          <a:schemeClr val="accent3"/>
        </a:solidFill>
      </dgm:spPr>
      <dgm:t>
        <a:bodyPr/>
        <a:lstStyle/>
        <a:p>
          <a:r>
            <a:rPr lang="en-GB" sz="1800" b="1" dirty="0" smtClean="0">
              <a:latin typeface="Verdana" panose="020B0604030504040204" pitchFamily="34" charset="0"/>
              <a:ea typeface="Verdana" panose="020B0604030504040204" pitchFamily="34" charset="0"/>
              <a:cs typeface="Verdana" panose="020B0604030504040204" pitchFamily="34" charset="0"/>
            </a:rPr>
            <a:t>Early Intervention Services</a:t>
          </a:r>
          <a:endParaRPr lang="en-GB" sz="1800" b="1" dirty="0">
            <a:latin typeface="Verdana" panose="020B0604030504040204" pitchFamily="34" charset="0"/>
            <a:ea typeface="Verdana" panose="020B0604030504040204" pitchFamily="34" charset="0"/>
            <a:cs typeface="Verdana" panose="020B0604030504040204" pitchFamily="34" charset="0"/>
          </a:endParaRPr>
        </a:p>
      </dgm:t>
    </dgm:pt>
    <dgm:pt modelId="{8491BA5F-BAF6-463C-970E-05CD7D446614}" type="parTrans" cxnId="{44CF8B85-D010-46EE-9833-F6F2E40E7439}">
      <dgm:prSet/>
      <dgm:spPr/>
      <dgm:t>
        <a:bodyPr/>
        <a:lstStyle/>
        <a:p>
          <a:endParaRPr lang="en-GB"/>
        </a:p>
      </dgm:t>
    </dgm:pt>
    <dgm:pt modelId="{840E1709-7F07-46C3-B5D4-926FDDEBB683}" type="sibTrans" cxnId="{44CF8B85-D010-46EE-9833-F6F2E40E7439}">
      <dgm:prSet/>
      <dgm:spPr/>
      <dgm:t>
        <a:bodyPr/>
        <a:lstStyle/>
        <a:p>
          <a:endParaRPr lang="en-GB"/>
        </a:p>
      </dgm:t>
    </dgm:pt>
    <dgm:pt modelId="{5DFD4942-B63E-4E82-9BE9-71CB1A848D4D}">
      <dgm:prSet custT="1"/>
      <dgm:spPr>
        <a:solidFill>
          <a:schemeClr val="accent3"/>
        </a:solidFill>
      </dgm:spPr>
      <dgm:t>
        <a:bodyPr/>
        <a:lstStyle/>
        <a:p>
          <a:r>
            <a:rPr lang="en-GB" sz="1800" b="1" dirty="0" smtClean="0">
              <a:latin typeface="Verdana" panose="020B0604030504040204" pitchFamily="34" charset="0"/>
              <a:ea typeface="Verdana" panose="020B0604030504040204" pitchFamily="34" charset="0"/>
              <a:cs typeface="Verdana" panose="020B0604030504040204" pitchFamily="34" charset="0"/>
            </a:rPr>
            <a:t>Specialist Services</a:t>
          </a:r>
          <a:endParaRPr lang="en-GB" sz="1800" b="1" dirty="0">
            <a:latin typeface="Verdana" panose="020B0604030504040204" pitchFamily="34" charset="0"/>
            <a:ea typeface="Verdana" panose="020B0604030504040204" pitchFamily="34" charset="0"/>
            <a:cs typeface="Verdana" panose="020B0604030504040204" pitchFamily="34" charset="0"/>
          </a:endParaRPr>
        </a:p>
      </dgm:t>
    </dgm:pt>
    <dgm:pt modelId="{59D9BF58-5D1B-4967-BEDF-C4CAF317ABC2}" type="parTrans" cxnId="{6C9F7749-0C54-406C-86CF-C685B89357E3}">
      <dgm:prSet/>
      <dgm:spPr/>
      <dgm:t>
        <a:bodyPr/>
        <a:lstStyle/>
        <a:p>
          <a:endParaRPr lang="en-GB"/>
        </a:p>
      </dgm:t>
    </dgm:pt>
    <dgm:pt modelId="{63725D52-0BA6-4A46-B2AE-ADA96522BFAB}" type="sibTrans" cxnId="{6C9F7749-0C54-406C-86CF-C685B89357E3}">
      <dgm:prSet/>
      <dgm:spPr/>
      <dgm:t>
        <a:bodyPr/>
        <a:lstStyle/>
        <a:p>
          <a:endParaRPr lang="en-GB"/>
        </a:p>
      </dgm:t>
    </dgm:pt>
    <dgm:pt modelId="{87846BAD-9D2F-477B-A2E0-91B41757193E}">
      <dgm:prSet custT="1"/>
      <dgm:spPr>
        <a:solidFill>
          <a:schemeClr val="tx2"/>
        </a:solidFill>
      </dgm:spPr>
      <dgm:t>
        <a:bodyPr/>
        <a:lstStyle/>
        <a:p>
          <a:r>
            <a:rPr lang="en-GB" sz="1800" b="1" dirty="0" smtClean="0">
              <a:latin typeface="Verdana" panose="020B0604030504040204" pitchFamily="34" charset="0"/>
              <a:ea typeface="Verdana" panose="020B0604030504040204" pitchFamily="34" charset="0"/>
              <a:cs typeface="Verdana" panose="020B0604030504040204" pitchFamily="34" charset="0"/>
            </a:rPr>
            <a:t>National Probation Service</a:t>
          </a:r>
          <a:endParaRPr lang="en-GB" sz="1800" b="1" dirty="0">
            <a:latin typeface="Verdana" panose="020B0604030504040204" pitchFamily="34" charset="0"/>
            <a:ea typeface="Verdana" panose="020B0604030504040204" pitchFamily="34" charset="0"/>
            <a:cs typeface="Verdana" panose="020B0604030504040204" pitchFamily="34" charset="0"/>
          </a:endParaRPr>
        </a:p>
      </dgm:t>
    </dgm:pt>
    <dgm:pt modelId="{6C7F7010-FCF2-43D5-AEE8-80BB00764A39}" type="parTrans" cxnId="{F4E0670F-C615-4504-89AB-92C17447346D}">
      <dgm:prSet/>
      <dgm:spPr/>
      <dgm:t>
        <a:bodyPr/>
        <a:lstStyle/>
        <a:p>
          <a:endParaRPr lang="en-GB"/>
        </a:p>
      </dgm:t>
    </dgm:pt>
    <dgm:pt modelId="{93020B54-F5F2-4ABB-82A3-1DD40BDEFDF4}" type="sibTrans" cxnId="{F4E0670F-C615-4504-89AB-92C17447346D}">
      <dgm:prSet/>
      <dgm:spPr/>
      <dgm:t>
        <a:bodyPr/>
        <a:lstStyle/>
        <a:p>
          <a:endParaRPr lang="en-GB"/>
        </a:p>
      </dgm:t>
    </dgm:pt>
    <dgm:pt modelId="{56EE70F6-6CE8-48AB-88DC-1C1C7EEA5247}">
      <dgm:prSet custT="1"/>
      <dgm:spPr/>
      <dgm:t>
        <a:bodyPr/>
        <a:lstStyle/>
        <a:p>
          <a:r>
            <a:rPr lang="en-GB" sz="1600" b="1" dirty="0" smtClean="0">
              <a:latin typeface="Verdana" panose="020B0604030504040204" pitchFamily="34" charset="0"/>
              <a:ea typeface="Verdana" panose="020B0604030504040204" pitchFamily="34" charset="0"/>
              <a:cs typeface="Verdana" panose="020B0604030504040204" pitchFamily="34" charset="0"/>
            </a:rPr>
            <a:t>Youth Offending Service</a:t>
          </a:r>
          <a:endParaRPr lang="en-GB" sz="1600" b="1" dirty="0">
            <a:latin typeface="Verdana" panose="020B0604030504040204" pitchFamily="34" charset="0"/>
            <a:ea typeface="Verdana" panose="020B0604030504040204" pitchFamily="34" charset="0"/>
            <a:cs typeface="Verdana" panose="020B0604030504040204" pitchFamily="34" charset="0"/>
          </a:endParaRPr>
        </a:p>
      </dgm:t>
    </dgm:pt>
    <dgm:pt modelId="{E4984700-BDB6-49E9-B67D-AC90C0E5F213}" type="parTrans" cxnId="{1EDB7F33-0049-43B4-AD6A-9D9AA5B06D43}">
      <dgm:prSet/>
      <dgm:spPr/>
      <dgm:t>
        <a:bodyPr/>
        <a:lstStyle/>
        <a:p>
          <a:endParaRPr lang="en-GB"/>
        </a:p>
      </dgm:t>
    </dgm:pt>
    <dgm:pt modelId="{D1A43E2F-65A5-4E45-88FA-7C9324499EE5}" type="sibTrans" cxnId="{1EDB7F33-0049-43B4-AD6A-9D9AA5B06D43}">
      <dgm:prSet/>
      <dgm:spPr/>
      <dgm:t>
        <a:bodyPr/>
        <a:lstStyle/>
        <a:p>
          <a:endParaRPr lang="en-GB"/>
        </a:p>
      </dgm:t>
    </dgm:pt>
    <dgm:pt modelId="{3AC4944F-5927-4CF3-BB07-BE3F83D2C35A}">
      <dgm:prSet custT="1"/>
      <dgm:spPr/>
      <dgm:t>
        <a:bodyPr/>
        <a:lstStyle/>
        <a:p>
          <a:r>
            <a:rPr lang="en-GB" sz="2000" b="1" dirty="0" smtClean="0">
              <a:latin typeface="Verdana" panose="020B0604030504040204" pitchFamily="34" charset="0"/>
              <a:ea typeface="Verdana" panose="020B0604030504040204" pitchFamily="34" charset="0"/>
              <a:cs typeface="Verdana" panose="020B0604030504040204" pitchFamily="34" charset="0"/>
            </a:rPr>
            <a:t>CAMHS</a:t>
          </a:r>
          <a:endParaRPr lang="en-GB" sz="2000" b="1" dirty="0">
            <a:latin typeface="Verdana" panose="020B0604030504040204" pitchFamily="34" charset="0"/>
            <a:ea typeface="Verdana" panose="020B0604030504040204" pitchFamily="34" charset="0"/>
            <a:cs typeface="Verdana" panose="020B0604030504040204" pitchFamily="34" charset="0"/>
          </a:endParaRPr>
        </a:p>
      </dgm:t>
    </dgm:pt>
    <dgm:pt modelId="{4E3F4B0D-DDBE-4B84-90E3-D643F796070A}" type="parTrans" cxnId="{B1DFC740-99F4-4B8B-B770-0DED755C47B0}">
      <dgm:prSet/>
      <dgm:spPr/>
      <dgm:t>
        <a:bodyPr/>
        <a:lstStyle/>
        <a:p>
          <a:endParaRPr lang="en-GB"/>
        </a:p>
      </dgm:t>
    </dgm:pt>
    <dgm:pt modelId="{CD790887-BF87-48A9-86BF-607D65AFA9BE}" type="sibTrans" cxnId="{B1DFC740-99F4-4B8B-B770-0DED755C47B0}">
      <dgm:prSet/>
      <dgm:spPr/>
      <dgm:t>
        <a:bodyPr/>
        <a:lstStyle/>
        <a:p>
          <a:endParaRPr lang="en-GB"/>
        </a:p>
      </dgm:t>
    </dgm:pt>
    <dgm:pt modelId="{88F77742-2F20-4AB5-A472-8901421FA022}">
      <dgm:prSet custT="1"/>
      <dgm:spPr>
        <a:solidFill>
          <a:schemeClr val="tx2"/>
        </a:solidFill>
      </dgm:spPr>
      <dgm:t>
        <a:bodyPr/>
        <a:lstStyle/>
        <a:p>
          <a:r>
            <a:rPr lang="en-GB" sz="1800" b="1" dirty="0" smtClean="0">
              <a:latin typeface="Verdana" panose="020B0604030504040204" pitchFamily="34" charset="0"/>
              <a:ea typeface="Verdana" panose="020B0604030504040204" pitchFamily="34" charset="0"/>
              <a:cs typeface="Verdana" panose="020B0604030504040204" pitchFamily="34" charset="0"/>
            </a:rPr>
            <a:t>School Nurses</a:t>
          </a:r>
          <a:endParaRPr lang="en-GB" sz="1800" b="1" dirty="0">
            <a:latin typeface="Verdana" panose="020B0604030504040204" pitchFamily="34" charset="0"/>
            <a:ea typeface="Verdana" panose="020B0604030504040204" pitchFamily="34" charset="0"/>
            <a:cs typeface="Verdana" panose="020B0604030504040204" pitchFamily="34" charset="0"/>
          </a:endParaRPr>
        </a:p>
      </dgm:t>
    </dgm:pt>
    <dgm:pt modelId="{3A71BA27-0076-4C20-A40C-E6D0F1F789C7}" type="parTrans" cxnId="{FE1C29D5-A0C6-4E23-808D-7FA683584B6B}">
      <dgm:prSet/>
      <dgm:spPr/>
      <dgm:t>
        <a:bodyPr/>
        <a:lstStyle/>
        <a:p>
          <a:endParaRPr lang="en-GB"/>
        </a:p>
      </dgm:t>
    </dgm:pt>
    <dgm:pt modelId="{DCD6CE9D-66E5-48C4-BDDD-3628247DCDFF}" type="sibTrans" cxnId="{FE1C29D5-A0C6-4E23-808D-7FA683584B6B}">
      <dgm:prSet/>
      <dgm:spPr/>
      <dgm:t>
        <a:bodyPr/>
        <a:lstStyle/>
        <a:p>
          <a:endParaRPr lang="en-GB"/>
        </a:p>
      </dgm:t>
    </dgm:pt>
    <dgm:pt modelId="{F1530D78-6A87-4FB4-89A2-676072E8558E}">
      <dgm:prSet custT="1"/>
      <dgm:spPr>
        <a:solidFill>
          <a:schemeClr val="accent1"/>
        </a:solidFill>
      </dgm:spPr>
      <dgm:t>
        <a:bodyPr/>
        <a:lstStyle/>
        <a:p>
          <a:r>
            <a:rPr lang="en-GB" sz="2400" b="1" dirty="0" smtClean="0">
              <a:latin typeface="Verdana" panose="020B0604030504040204" pitchFamily="34" charset="0"/>
              <a:ea typeface="Verdana" panose="020B0604030504040204" pitchFamily="34" charset="0"/>
              <a:cs typeface="Verdana" panose="020B0604030504040204" pitchFamily="34" charset="0"/>
            </a:rPr>
            <a:t>Health Services</a:t>
          </a:r>
          <a:endParaRPr lang="en-GB" sz="2400" b="1" dirty="0">
            <a:latin typeface="Verdana" panose="020B0604030504040204" pitchFamily="34" charset="0"/>
            <a:ea typeface="Verdana" panose="020B0604030504040204" pitchFamily="34" charset="0"/>
            <a:cs typeface="Verdana" panose="020B0604030504040204" pitchFamily="34" charset="0"/>
          </a:endParaRPr>
        </a:p>
      </dgm:t>
    </dgm:pt>
    <dgm:pt modelId="{833F081B-D0F5-412A-B98B-3C273666F015}" type="parTrans" cxnId="{C358DB61-8960-4448-A201-A6949D443783}">
      <dgm:prSet/>
      <dgm:spPr/>
      <dgm:t>
        <a:bodyPr/>
        <a:lstStyle/>
        <a:p>
          <a:endParaRPr lang="en-GB"/>
        </a:p>
      </dgm:t>
    </dgm:pt>
    <dgm:pt modelId="{E046D13D-AA31-485A-9D79-5788A6194B59}" type="sibTrans" cxnId="{C358DB61-8960-4448-A201-A6949D443783}">
      <dgm:prSet/>
      <dgm:spPr/>
      <dgm:t>
        <a:bodyPr/>
        <a:lstStyle/>
        <a:p>
          <a:endParaRPr lang="en-GB"/>
        </a:p>
      </dgm:t>
    </dgm:pt>
    <dgm:pt modelId="{85C71AFE-FF2C-4230-9D48-03B22C12AF66}">
      <dgm:prSet custT="1"/>
      <dgm:spPr/>
      <dgm:t>
        <a:bodyPr/>
        <a:lstStyle/>
        <a:p>
          <a:r>
            <a:rPr lang="en-GB" sz="1800" b="1" dirty="0" smtClean="0">
              <a:latin typeface="Verdana" panose="020B0604030504040204" pitchFamily="34" charset="0"/>
              <a:ea typeface="Verdana" panose="020B0604030504040204" pitchFamily="34" charset="0"/>
              <a:cs typeface="Verdana" panose="020B0604030504040204" pitchFamily="34" charset="0"/>
            </a:rPr>
            <a:t>Managers</a:t>
          </a:r>
          <a:endParaRPr lang="en-GB" sz="1800" b="1" dirty="0">
            <a:latin typeface="Verdana" panose="020B0604030504040204" pitchFamily="34" charset="0"/>
            <a:ea typeface="Verdana" panose="020B0604030504040204" pitchFamily="34" charset="0"/>
            <a:cs typeface="Verdana" panose="020B0604030504040204" pitchFamily="34" charset="0"/>
          </a:endParaRPr>
        </a:p>
      </dgm:t>
    </dgm:pt>
    <dgm:pt modelId="{DA66C9E6-D79D-4683-8903-73FF71F5EA38}" type="parTrans" cxnId="{B4B57822-95A0-4BFD-91D5-557803DB47A5}">
      <dgm:prSet/>
      <dgm:spPr/>
      <dgm:t>
        <a:bodyPr/>
        <a:lstStyle/>
        <a:p>
          <a:endParaRPr lang="en-GB"/>
        </a:p>
      </dgm:t>
    </dgm:pt>
    <dgm:pt modelId="{4D6511E8-E831-4577-8B73-A11EC0826314}" type="sibTrans" cxnId="{B4B57822-95A0-4BFD-91D5-557803DB47A5}">
      <dgm:prSet/>
      <dgm:spPr/>
      <dgm:t>
        <a:bodyPr/>
        <a:lstStyle/>
        <a:p>
          <a:endParaRPr lang="en-GB"/>
        </a:p>
      </dgm:t>
    </dgm:pt>
    <dgm:pt modelId="{02FD3B18-C8DB-43F5-844E-84580706F1D8}">
      <dgm:prSet custT="1"/>
      <dgm:spPr/>
      <dgm:t>
        <a:bodyPr/>
        <a:lstStyle/>
        <a:p>
          <a:r>
            <a:rPr lang="en-GB" sz="2400" b="1" dirty="0" smtClean="0">
              <a:latin typeface="Verdana" panose="020B0604030504040204" pitchFamily="34" charset="0"/>
              <a:ea typeface="Verdana" panose="020B0604030504040204" pitchFamily="34" charset="0"/>
              <a:cs typeface="Verdana" panose="020B0604030504040204" pitchFamily="34" charset="0"/>
            </a:rPr>
            <a:t>LSCBs</a:t>
          </a:r>
          <a:endParaRPr lang="en-GB" sz="2400" b="1" dirty="0">
            <a:latin typeface="Verdana" panose="020B0604030504040204" pitchFamily="34" charset="0"/>
            <a:ea typeface="Verdana" panose="020B0604030504040204" pitchFamily="34" charset="0"/>
            <a:cs typeface="Verdana" panose="020B0604030504040204" pitchFamily="34" charset="0"/>
          </a:endParaRPr>
        </a:p>
      </dgm:t>
    </dgm:pt>
    <dgm:pt modelId="{7288D363-945E-43C9-B5F8-453F0C8A943D}" type="parTrans" cxnId="{BDC18A05-BCAF-426D-BA47-12DB6C952527}">
      <dgm:prSet/>
      <dgm:spPr/>
      <dgm:t>
        <a:bodyPr/>
        <a:lstStyle/>
        <a:p>
          <a:endParaRPr lang="en-GB"/>
        </a:p>
      </dgm:t>
    </dgm:pt>
    <dgm:pt modelId="{1BB5DE8E-3DB9-449E-88D0-6FE7555E445C}" type="sibTrans" cxnId="{BDC18A05-BCAF-426D-BA47-12DB6C952527}">
      <dgm:prSet/>
      <dgm:spPr/>
      <dgm:t>
        <a:bodyPr/>
        <a:lstStyle/>
        <a:p>
          <a:endParaRPr lang="en-GB"/>
        </a:p>
      </dgm:t>
    </dgm:pt>
    <dgm:pt modelId="{F975DA2D-7924-4D44-A322-1B2D998127F4}">
      <dgm:prSet custT="1"/>
      <dgm:spPr/>
      <dgm:t>
        <a:bodyPr/>
        <a:lstStyle/>
        <a:p>
          <a:r>
            <a:rPr lang="en-GB" sz="1800" b="0" smtClean="0">
              <a:latin typeface="Verdana" panose="020B0604030504040204" pitchFamily="34" charset="0"/>
              <a:ea typeface="Verdana" panose="020B0604030504040204" pitchFamily="34" charset="0"/>
              <a:cs typeface="Verdana" panose="020B0604030504040204" pitchFamily="34" charset="0"/>
            </a:rPr>
            <a:t>Head of Services </a:t>
          </a:r>
          <a:endParaRPr lang="en-GB" sz="1800" b="0" dirty="0">
            <a:latin typeface="Verdana" panose="020B0604030504040204" pitchFamily="34" charset="0"/>
            <a:ea typeface="Verdana" panose="020B0604030504040204" pitchFamily="34" charset="0"/>
            <a:cs typeface="Verdana" panose="020B0604030504040204" pitchFamily="34" charset="0"/>
          </a:endParaRPr>
        </a:p>
      </dgm:t>
    </dgm:pt>
    <dgm:pt modelId="{4993C507-ED9E-4354-AEEF-A62853DD76A6}" type="parTrans" cxnId="{2702CE57-AB86-40F8-93AB-C4AC19DE4426}">
      <dgm:prSet/>
      <dgm:spPr/>
      <dgm:t>
        <a:bodyPr/>
        <a:lstStyle/>
        <a:p>
          <a:endParaRPr lang="en-GB"/>
        </a:p>
      </dgm:t>
    </dgm:pt>
    <dgm:pt modelId="{C1A1469F-086E-485C-9B71-C52C0476E786}" type="sibTrans" cxnId="{2702CE57-AB86-40F8-93AB-C4AC19DE4426}">
      <dgm:prSet/>
      <dgm:spPr/>
      <dgm:t>
        <a:bodyPr/>
        <a:lstStyle/>
        <a:p>
          <a:endParaRPr lang="en-GB"/>
        </a:p>
      </dgm:t>
    </dgm:pt>
    <dgm:pt modelId="{188C3833-2323-469E-8DDD-475078D76834}">
      <dgm:prSet custT="1"/>
      <dgm:spPr>
        <a:solidFill>
          <a:srgbClr val="12A53E"/>
        </a:solidFill>
      </dgm:spPr>
      <dgm:t>
        <a:bodyPr/>
        <a:lstStyle/>
        <a:p>
          <a:r>
            <a:rPr lang="en-GB" sz="1800" b="1" dirty="0" smtClean="0">
              <a:latin typeface="Verdana" panose="020B0604030504040204" pitchFamily="34" charset="0"/>
              <a:ea typeface="Verdana" panose="020B0604030504040204" pitchFamily="34" charset="0"/>
              <a:cs typeface="Verdana" panose="020B0604030504040204" pitchFamily="34" charset="0"/>
            </a:rPr>
            <a:t>CCGs </a:t>
          </a:r>
          <a:endParaRPr lang="en-GB" sz="1800" b="1" dirty="0">
            <a:latin typeface="Verdana" panose="020B0604030504040204" pitchFamily="34" charset="0"/>
            <a:ea typeface="Verdana" panose="020B0604030504040204" pitchFamily="34" charset="0"/>
            <a:cs typeface="Verdana" panose="020B0604030504040204" pitchFamily="34" charset="0"/>
          </a:endParaRPr>
        </a:p>
      </dgm:t>
    </dgm:pt>
    <dgm:pt modelId="{119A48FB-A8B3-421A-A9CD-4514BDF34AC4}" type="parTrans" cxnId="{2FC3A280-C326-4739-ABB3-D33B3E831F43}">
      <dgm:prSet/>
      <dgm:spPr/>
      <dgm:t>
        <a:bodyPr/>
        <a:lstStyle/>
        <a:p>
          <a:endParaRPr lang="en-GB"/>
        </a:p>
      </dgm:t>
    </dgm:pt>
    <dgm:pt modelId="{A8225FCB-A31C-41C2-A940-968A83C501CA}" type="sibTrans" cxnId="{2FC3A280-C326-4739-ABB3-D33B3E831F43}">
      <dgm:prSet/>
      <dgm:spPr/>
      <dgm:t>
        <a:bodyPr/>
        <a:lstStyle/>
        <a:p>
          <a:endParaRPr lang="en-GB"/>
        </a:p>
      </dgm:t>
    </dgm:pt>
    <dgm:pt modelId="{DB95A25F-CD40-424C-B89E-1BA8FCEF0419}">
      <dgm:prSet custT="1"/>
      <dgm:spPr>
        <a:solidFill>
          <a:schemeClr val="accent1"/>
        </a:solidFill>
      </dgm:spPr>
      <dgm:t>
        <a:bodyPr/>
        <a:lstStyle/>
        <a:p>
          <a:r>
            <a:rPr lang="en-GB" sz="1800" b="1" dirty="0" smtClean="0">
              <a:latin typeface="Verdana" panose="020B0604030504040204" pitchFamily="34" charset="0"/>
              <a:ea typeface="Verdana" panose="020B0604030504040204" pitchFamily="34" charset="0"/>
              <a:cs typeface="Verdana" panose="020B0604030504040204" pitchFamily="34" charset="0"/>
            </a:rPr>
            <a:t>Education</a:t>
          </a:r>
          <a:endParaRPr lang="en-GB" sz="1800" b="1" dirty="0">
            <a:latin typeface="Verdana" panose="020B0604030504040204" pitchFamily="34" charset="0"/>
            <a:ea typeface="Verdana" panose="020B0604030504040204" pitchFamily="34" charset="0"/>
            <a:cs typeface="Verdana" panose="020B0604030504040204" pitchFamily="34" charset="0"/>
          </a:endParaRPr>
        </a:p>
      </dgm:t>
    </dgm:pt>
    <dgm:pt modelId="{2E59291D-9F34-42DA-B237-2C6AECBFA650}" type="parTrans" cxnId="{E93B5A2F-398B-4D66-B966-69798613F8EB}">
      <dgm:prSet/>
      <dgm:spPr/>
      <dgm:t>
        <a:bodyPr/>
        <a:lstStyle/>
        <a:p>
          <a:endParaRPr lang="en-GB"/>
        </a:p>
      </dgm:t>
    </dgm:pt>
    <dgm:pt modelId="{51F64276-4A53-4BDB-9870-0A98C1BFEADD}" type="sibTrans" cxnId="{E93B5A2F-398B-4D66-B966-69798613F8EB}">
      <dgm:prSet/>
      <dgm:spPr/>
      <dgm:t>
        <a:bodyPr/>
        <a:lstStyle/>
        <a:p>
          <a:endParaRPr lang="en-GB"/>
        </a:p>
      </dgm:t>
    </dgm:pt>
    <dgm:pt modelId="{B48CFD99-66E0-4301-AE45-F41EEF5A3152}" type="pres">
      <dgm:prSet presAssocID="{68943CB4-1EC2-4A2D-A89E-CD72F975BBBE}" presName="diagram" presStyleCnt="0">
        <dgm:presLayoutVars>
          <dgm:dir/>
          <dgm:resizeHandles val="exact"/>
        </dgm:presLayoutVars>
      </dgm:prSet>
      <dgm:spPr/>
      <dgm:t>
        <a:bodyPr/>
        <a:lstStyle/>
        <a:p>
          <a:endParaRPr lang="en-GB"/>
        </a:p>
      </dgm:t>
    </dgm:pt>
    <dgm:pt modelId="{EB024F19-C99D-4935-B4C6-960CD21AC8A1}" type="pres">
      <dgm:prSet presAssocID="{976D4732-0F13-4806-96F8-088F1B2152E7}" presName="node" presStyleLbl="node1" presStyleIdx="0" presStyleCnt="15" custScaleX="111298" custScaleY="127346" custLinFactNeighborX="-7416" custLinFactNeighborY="-335">
        <dgm:presLayoutVars>
          <dgm:bulletEnabled val="1"/>
        </dgm:presLayoutVars>
      </dgm:prSet>
      <dgm:spPr/>
      <dgm:t>
        <a:bodyPr/>
        <a:lstStyle/>
        <a:p>
          <a:endParaRPr lang="en-GB"/>
        </a:p>
      </dgm:t>
    </dgm:pt>
    <dgm:pt modelId="{C3C58CC2-76C1-442E-8FE0-D09CD8617948}" type="pres">
      <dgm:prSet presAssocID="{040CA127-ED6A-4564-B0F7-64DFE35409F3}" presName="sibTrans" presStyleCnt="0"/>
      <dgm:spPr/>
    </dgm:pt>
    <dgm:pt modelId="{D2B5C13A-0CF8-436A-9B50-56F526B1C75D}" type="pres">
      <dgm:prSet presAssocID="{D47788D4-A1BA-4082-9059-3CD5294622C3}" presName="node" presStyleLbl="node1" presStyleIdx="1" presStyleCnt="15" custScaleX="111298" custScaleY="177698" custLinFactNeighborX="4260" custLinFactNeighborY="-26382">
        <dgm:presLayoutVars>
          <dgm:bulletEnabled val="1"/>
        </dgm:presLayoutVars>
      </dgm:prSet>
      <dgm:spPr/>
      <dgm:t>
        <a:bodyPr/>
        <a:lstStyle/>
        <a:p>
          <a:endParaRPr lang="en-GB"/>
        </a:p>
      </dgm:t>
    </dgm:pt>
    <dgm:pt modelId="{DF36BEA7-639C-4FE9-B4DF-FF5D141441D9}" type="pres">
      <dgm:prSet presAssocID="{89029101-082C-4B75-A0FD-2CF18E765B9F}" presName="sibTrans" presStyleCnt="0"/>
      <dgm:spPr/>
    </dgm:pt>
    <dgm:pt modelId="{3B98EA29-2B09-4D4F-B97D-3AE7DEA958B5}" type="pres">
      <dgm:prSet presAssocID="{F81D8310-A164-4B53-9884-8B224C0994A6}" presName="node" presStyleLbl="node1" presStyleIdx="2" presStyleCnt="15" custLinFactNeighborX="12474" custLinFactNeighborY="-7186">
        <dgm:presLayoutVars>
          <dgm:bulletEnabled val="1"/>
        </dgm:presLayoutVars>
      </dgm:prSet>
      <dgm:spPr/>
      <dgm:t>
        <a:bodyPr/>
        <a:lstStyle/>
        <a:p>
          <a:endParaRPr lang="en-GB"/>
        </a:p>
      </dgm:t>
    </dgm:pt>
    <dgm:pt modelId="{6A3F041A-9960-46C3-99F0-C1FBEB3AB6B7}" type="pres">
      <dgm:prSet presAssocID="{D9EBD2E9-D6D1-4618-A2AA-980F3B1C2D37}" presName="sibTrans" presStyleCnt="0"/>
      <dgm:spPr/>
    </dgm:pt>
    <dgm:pt modelId="{CA887AEB-0F34-4C3B-A4C1-D35C52B52C16}" type="pres">
      <dgm:prSet presAssocID="{B45B4461-AAE9-459D-B792-34030D697E05}" presName="node" presStyleLbl="node1" presStyleIdx="3" presStyleCnt="15" custScaleX="157458" custScaleY="159870" custLinFactX="53950" custLinFactNeighborX="100000" custLinFactNeighborY="-33273">
        <dgm:presLayoutVars>
          <dgm:bulletEnabled val="1"/>
        </dgm:presLayoutVars>
      </dgm:prSet>
      <dgm:spPr/>
      <dgm:t>
        <a:bodyPr/>
        <a:lstStyle/>
        <a:p>
          <a:endParaRPr lang="en-GB"/>
        </a:p>
      </dgm:t>
    </dgm:pt>
    <dgm:pt modelId="{BDAC4D45-A83C-4E64-98DC-48AD075A00EF}" type="pres">
      <dgm:prSet presAssocID="{840E1709-7F07-46C3-B5D4-926FDDEBB683}" presName="sibTrans" presStyleCnt="0"/>
      <dgm:spPr/>
    </dgm:pt>
    <dgm:pt modelId="{9A99DBAF-0F45-4E26-9355-F58B90FA27C9}" type="pres">
      <dgm:prSet presAssocID="{5DFD4942-B63E-4E82-9BE9-71CB1A848D4D}" presName="node" presStyleLbl="node1" presStyleIdx="4" presStyleCnt="15" custScaleX="139907" custScaleY="142760" custLinFactX="-100000" custLinFactY="200000" custLinFactNeighborX="-103360" custLinFactNeighborY="225020">
        <dgm:presLayoutVars>
          <dgm:bulletEnabled val="1"/>
        </dgm:presLayoutVars>
      </dgm:prSet>
      <dgm:spPr/>
      <dgm:t>
        <a:bodyPr/>
        <a:lstStyle/>
        <a:p>
          <a:endParaRPr lang="en-GB"/>
        </a:p>
      </dgm:t>
    </dgm:pt>
    <dgm:pt modelId="{2D69D89B-E940-4CD4-9C13-39164619D09B}" type="pres">
      <dgm:prSet presAssocID="{63725D52-0BA6-4A46-B2AE-ADA96522BFAB}" presName="sibTrans" presStyleCnt="0"/>
      <dgm:spPr/>
    </dgm:pt>
    <dgm:pt modelId="{8A0BDED3-D9D1-4663-A1EF-A03AAD92C353}" type="pres">
      <dgm:prSet presAssocID="{87846BAD-9D2F-477B-A2E0-91B41757193E}" presName="node" presStyleLbl="node1" presStyleIdx="5" presStyleCnt="15" custScaleX="128125" custScaleY="139274" custLinFactY="97273" custLinFactNeighborX="-1729" custLinFactNeighborY="100000">
        <dgm:presLayoutVars>
          <dgm:bulletEnabled val="1"/>
        </dgm:presLayoutVars>
      </dgm:prSet>
      <dgm:spPr/>
      <dgm:t>
        <a:bodyPr/>
        <a:lstStyle/>
        <a:p>
          <a:endParaRPr lang="en-GB"/>
        </a:p>
      </dgm:t>
    </dgm:pt>
    <dgm:pt modelId="{8DF63E5C-D56C-4005-815E-17AAB4D10E5E}" type="pres">
      <dgm:prSet presAssocID="{93020B54-F5F2-4ABB-82A3-1DD40BDEFDF4}" presName="sibTrans" presStyleCnt="0"/>
      <dgm:spPr/>
    </dgm:pt>
    <dgm:pt modelId="{207667A9-E627-4AA3-A676-CCF95242B3E1}" type="pres">
      <dgm:prSet presAssocID="{56EE70F6-6CE8-48AB-88DC-1C1C7EEA5247}" presName="node" presStyleLbl="node1" presStyleIdx="6" presStyleCnt="15" custScaleX="111298" custScaleY="177698" custLinFactNeighborX="-23595" custLinFactNeighborY="-3974">
        <dgm:presLayoutVars>
          <dgm:bulletEnabled val="1"/>
        </dgm:presLayoutVars>
      </dgm:prSet>
      <dgm:spPr/>
      <dgm:t>
        <a:bodyPr/>
        <a:lstStyle/>
        <a:p>
          <a:endParaRPr lang="en-GB"/>
        </a:p>
      </dgm:t>
    </dgm:pt>
    <dgm:pt modelId="{E97AB5BA-A927-47A9-B3CE-E7D5511BC7AB}" type="pres">
      <dgm:prSet presAssocID="{D1A43E2F-65A5-4E45-88FA-7C9324499EE5}" presName="sibTrans" presStyleCnt="0"/>
      <dgm:spPr/>
    </dgm:pt>
    <dgm:pt modelId="{2B4FBBC7-D7C8-4D84-9FC8-95201533C6AC}" type="pres">
      <dgm:prSet presAssocID="{3AC4944F-5927-4CF3-BB07-BE3F83D2C35A}" presName="node" presStyleLbl="node1" presStyleIdx="7" presStyleCnt="15" custScaleX="111298" custScaleY="177698" custLinFactNeighborX="-13732" custLinFactNeighborY="10302">
        <dgm:presLayoutVars>
          <dgm:bulletEnabled val="1"/>
        </dgm:presLayoutVars>
      </dgm:prSet>
      <dgm:spPr/>
      <dgm:t>
        <a:bodyPr/>
        <a:lstStyle/>
        <a:p>
          <a:endParaRPr lang="en-GB"/>
        </a:p>
      </dgm:t>
    </dgm:pt>
    <dgm:pt modelId="{98C3F123-3D1D-47B8-A7B8-E1B906E2730F}" type="pres">
      <dgm:prSet presAssocID="{CD790887-BF87-48A9-86BF-607D65AFA9BE}" presName="sibTrans" presStyleCnt="0"/>
      <dgm:spPr/>
    </dgm:pt>
    <dgm:pt modelId="{BCBC41BE-FA1E-4790-850C-B57C2FF34005}" type="pres">
      <dgm:prSet presAssocID="{88F77742-2F20-4AB5-A472-8901421FA022}" presName="node" presStyleLbl="node1" presStyleIdx="8" presStyleCnt="15" custScaleY="148291" custLinFactY="-100000" custLinFactNeighborX="-19696" custLinFactNeighborY="-105416">
        <dgm:presLayoutVars>
          <dgm:bulletEnabled val="1"/>
        </dgm:presLayoutVars>
      </dgm:prSet>
      <dgm:spPr/>
      <dgm:t>
        <a:bodyPr/>
        <a:lstStyle/>
        <a:p>
          <a:endParaRPr lang="en-GB"/>
        </a:p>
      </dgm:t>
    </dgm:pt>
    <dgm:pt modelId="{AE2EBACF-583C-42DB-A562-EB3EBD903D43}" type="pres">
      <dgm:prSet presAssocID="{DCD6CE9D-66E5-48C4-BDDD-3628247DCDFF}" presName="sibTrans" presStyleCnt="0"/>
      <dgm:spPr/>
    </dgm:pt>
    <dgm:pt modelId="{10176D22-3848-43F1-8A50-E9A1AE6D6990}" type="pres">
      <dgm:prSet presAssocID="{F1530D78-6A87-4FB4-89A2-676072E8558E}" presName="node" presStyleLbl="node1" presStyleIdx="9" presStyleCnt="15" custScaleX="145859" custScaleY="215046" custLinFactNeighborX="16351" custLinFactNeighborY="24037">
        <dgm:presLayoutVars>
          <dgm:bulletEnabled val="1"/>
        </dgm:presLayoutVars>
      </dgm:prSet>
      <dgm:spPr/>
      <dgm:t>
        <a:bodyPr/>
        <a:lstStyle/>
        <a:p>
          <a:endParaRPr lang="en-GB"/>
        </a:p>
      </dgm:t>
    </dgm:pt>
    <dgm:pt modelId="{154E3A02-0D4F-403D-AB04-F2DFB1948815}" type="pres">
      <dgm:prSet presAssocID="{E046D13D-AA31-485A-9D79-5788A6194B59}" presName="sibTrans" presStyleCnt="0"/>
      <dgm:spPr/>
    </dgm:pt>
    <dgm:pt modelId="{989A4C24-AD00-4E47-9EF4-E2959A9D44E9}" type="pres">
      <dgm:prSet presAssocID="{85C71AFE-FF2C-4230-9D48-03B22C12AF66}" presName="node" presStyleLbl="node1" presStyleIdx="10" presStyleCnt="15" custScaleX="136235" custLinFactX="63963" custLinFactNeighborX="100000" custLinFactNeighborY="-50448">
        <dgm:presLayoutVars>
          <dgm:bulletEnabled val="1"/>
        </dgm:presLayoutVars>
      </dgm:prSet>
      <dgm:spPr/>
      <dgm:t>
        <a:bodyPr/>
        <a:lstStyle/>
        <a:p>
          <a:endParaRPr lang="en-GB"/>
        </a:p>
      </dgm:t>
    </dgm:pt>
    <dgm:pt modelId="{31593F82-15CB-40E3-9AEC-89494D4A7C4A}" type="pres">
      <dgm:prSet presAssocID="{4D6511E8-E831-4577-8B73-A11EC0826314}" presName="sibTrans" presStyleCnt="0"/>
      <dgm:spPr/>
    </dgm:pt>
    <dgm:pt modelId="{0EED905D-AD49-4ABC-9B47-0089A803358E}" type="pres">
      <dgm:prSet presAssocID="{F975DA2D-7924-4D44-A322-1B2D998127F4}" presName="node" presStyleLbl="node1" presStyleIdx="11" presStyleCnt="15" custLinFactX="-64558" custLinFactY="-100000" custLinFactNeighborX="-100000" custLinFactNeighborY="-103275">
        <dgm:presLayoutVars>
          <dgm:bulletEnabled val="1"/>
        </dgm:presLayoutVars>
      </dgm:prSet>
      <dgm:spPr/>
      <dgm:t>
        <a:bodyPr/>
        <a:lstStyle/>
        <a:p>
          <a:endParaRPr lang="en-GB"/>
        </a:p>
      </dgm:t>
    </dgm:pt>
    <dgm:pt modelId="{2BFD840C-17F3-4CB9-B070-13C545F68301}" type="pres">
      <dgm:prSet presAssocID="{C1A1469F-086E-485C-9B71-C52C0476E786}" presName="sibTrans" presStyleCnt="0"/>
      <dgm:spPr/>
    </dgm:pt>
    <dgm:pt modelId="{47EFE5AD-8827-4BD9-9628-C62AD9560D37}" type="pres">
      <dgm:prSet presAssocID="{02FD3B18-C8DB-43F5-844E-84580706F1D8}" presName="node" presStyleLbl="node1" presStyleIdx="12" presStyleCnt="15" custScaleX="111298" custScaleY="177698" custLinFactX="-197823" custLinFactY="-100000" custLinFactNeighborX="-200000" custLinFactNeighborY="-103699">
        <dgm:presLayoutVars>
          <dgm:bulletEnabled val="1"/>
        </dgm:presLayoutVars>
      </dgm:prSet>
      <dgm:spPr/>
      <dgm:t>
        <a:bodyPr/>
        <a:lstStyle/>
        <a:p>
          <a:endParaRPr lang="en-GB"/>
        </a:p>
      </dgm:t>
    </dgm:pt>
    <dgm:pt modelId="{0C8AB837-A039-44F4-A641-709B6149915A}" type="pres">
      <dgm:prSet presAssocID="{1BB5DE8E-3DB9-449E-88D0-6FE7555E445C}" presName="sibTrans" presStyleCnt="0"/>
      <dgm:spPr/>
    </dgm:pt>
    <dgm:pt modelId="{9A2E8193-C7C8-4702-8B56-9476608E6F91}" type="pres">
      <dgm:prSet presAssocID="{188C3833-2323-469E-8DDD-475078D76834}" presName="node" presStyleLbl="node1" presStyleIdx="13" presStyleCnt="15" custScaleX="111298" custScaleY="177698" custLinFactY="-100000" custLinFactNeighborX="10517" custLinFactNeighborY="-107675">
        <dgm:presLayoutVars>
          <dgm:bulletEnabled val="1"/>
        </dgm:presLayoutVars>
      </dgm:prSet>
      <dgm:spPr/>
      <dgm:t>
        <a:bodyPr/>
        <a:lstStyle/>
        <a:p>
          <a:endParaRPr lang="en-GB"/>
        </a:p>
      </dgm:t>
    </dgm:pt>
    <dgm:pt modelId="{E0C591CF-DF96-4ECB-ACC0-CC84A58B215E}" type="pres">
      <dgm:prSet presAssocID="{A8225FCB-A31C-41C2-A940-968A83C501CA}" presName="sibTrans" presStyleCnt="0"/>
      <dgm:spPr/>
    </dgm:pt>
    <dgm:pt modelId="{3BFFC8FE-2FE1-4646-A0FF-C8774990AAFC}" type="pres">
      <dgm:prSet presAssocID="{DB95A25F-CD40-424C-B89E-1BA8FCEF0419}" presName="node" presStyleLbl="node1" presStyleIdx="14" presStyleCnt="15" custScaleX="169389" custScaleY="159870" custLinFactNeighborX="-15545" custLinFactNeighborY="16834">
        <dgm:presLayoutVars>
          <dgm:bulletEnabled val="1"/>
        </dgm:presLayoutVars>
      </dgm:prSet>
      <dgm:spPr/>
      <dgm:t>
        <a:bodyPr/>
        <a:lstStyle/>
        <a:p>
          <a:endParaRPr lang="en-GB"/>
        </a:p>
      </dgm:t>
    </dgm:pt>
  </dgm:ptLst>
  <dgm:cxnLst>
    <dgm:cxn modelId="{E93B5A2F-398B-4D66-B966-69798613F8EB}" srcId="{68943CB4-1EC2-4A2D-A89E-CD72F975BBBE}" destId="{DB95A25F-CD40-424C-B89E-1BA8FCEF0419}" srcOrd="14" destOrd="0" parTransId="{2E59291D-9F34-42DA-B237-2C6AECBFA650}" sibTransId="{51F64276-4A53-4BDB-9870-0A98C1BFEADD}"/>
    <dgm:cxn modelId="{5C7EB65C-1DA0-4FCD-884D-0E13F866E618}" type="presOf" srcId="{68943CB4-1EC2-4A2D-A89E-CD72F975BBBE}" destId="{B48CFD99-66E0-4301-AE45-F41EEF5A3152}" srcOrd="0" destOrd="0" presId="urn:microsoft.com/office/officeart/2005/8/layout/default"/>
    <dgm:cxn modelId="{C358DB61-8960-4448-A201-A6949D443783}" srcId="{68943CB4-1EC2-4A2D-A89E-CD72F975BBBE}" destId="{F1530D78-6A87-4FB4-89A2-676072E8558E}" srcOrd="9" destOrd="0" parTransId="{833F081B-D0F5-412A-B98B-3C273666F015}" sibTransId="{E046D13D-AA31-485A-9D79-5788A6194B59}"/>
    <dgm:cxn modelId="{6CA441F8-0A62-45AD-92EF-D42B96BDA8BF}" type="presOf" srcId="{F975DA2D-7924-4D44-A322-1B2D998127F4}" destId="{0EED905D-AD49-4ABC-9B47-0089A803358E}" srcOrd="0" destOrd="0" presId="urn:microsoft.com/office/officeart/2005/8/layout/default"/>
    <dgm:cxn modelId="{6C9F7749-0C54-406C-86CF-C685B89357E3}" srcId="{68943CB4-1EC2-4A2D-A89E-CD72F975BBBE}" destId="{5DFD4942-B63E-4E82-9BE9-71CB1A848D4D}" srcOrd="4" destOrd="0" parTransId="{59D9BF58-5D1B-4967-BEDF-C4CAF317ABC2}" sibTransId="{63725D52-0BA6-4A46-B2AE-ADA96522BFAB}"/>
    <dgm:cxn modelId="{03173C5F-CA3C-4888-8C59-C6C2DECE1507}" type="presOf" srcId="{02FD3B18-C8DB-43F5-844E-84580706F1D8}" destId="{47EFE5AD-8827-4BD9-9628-C62AD9560D37}" srcOrd="0" destOrd="0" presId="urn:microsoft.com/office/officeart/2005/8/layout/default"/>
    <dgm:cxn modelId="{8CA6D1DF-C765-4D90-9EBC-C20002A5F7B9}" type="presOf" srcId="{188C3833-2323-469E-8DDD-475078D76834}" destId="{9A2E8193-C7C8-4702-8B56-9476608E6F91}" srcOrd="0" destOrd="0" presId="urn:microsoft.com/office/officeart/2005/8/layout/default"/>
    <dgm:cxn modelId="{BDC18A05-BCAF-426D-BA47-12DB6C952527}" srcId="{68943CB4-1EC2-4A2D-A89E-CD72F975BBBE}" destId="{02FD3B18-C8DB-43F5-844E-84580706F1D8}" srcOrd="12" destOrd="0" parTransId="{7288D363-945E-43C9-B5F8-453F0C8A943D}" sibTransId="{1BB5DE8E-3DB9-449E-88D0-6FE7555E445C}"/>
    <dgm:cxn modelId="{9A468779-00BC-4237-AFEF-548507EBAD64}" type="presOf" srcId="{F81D8310-A164-4B53-9884-8B224C0994A6}" destId="{3B98EA29-2B09-4D4F-B97D-3AE7DEA958B5}" srcOrd="0" destOrd="0" presId="urn:microsoft.com/office/officeart/2005/8/layout/default"/>
    <dgm:cxn modelId="{BBE8A347-72C8-4762-9F27-B67C1DD50074}" srcId="{68943CB4-1EC2-4A2D-A89E-CD72F975BBBE}" destId="{976D4732-0F13-4806-96F8-088F1B2152E7}" srcOrd="0" destOrd="0" parTransId="{9CE4C836-5EFB-4F21-AF44-B014DF2C2AA1}" sibTransId="{040CA127-ED6A-4564-B0F7-64DFE35409F3}"/>
    <dgm:cxn modelId="{951A0E00-8161-4108-992F-547212749A1D}" type="presOf" srcId="{976D4732-0F13-4806-96F8-088F1B2152E7}" destId="{EB024F19-C99D-4935-B4C6-960CD21AC8A1}" srcOrd="0" destOrd="0" presId="urn:microsoft.com/office/officeart/2005/8/layout/default"/>
    <dgm:cxn modelId="{44CF8B85-D010-46EE-9833-F6F2E40E7439}" srcId="{68943CB4-1EC2-4A2D-A89E-CD72F975BBBE}" destId="{B45B4461-AAE9-459D-B792-34030D697E05}" srcOrd="3" destOrd="0" parTransId="{8491BA5F-BAF6-463C-970E-05CD7D446614}" sibTransId="{840E1709-7F07-46C3-B5D4-926FDDEBB683}"/>
    <dgm:cxn modelId="{F4E0670F-C615-4504-89AB-92C17447346D}" srcId="{68943CB4-1EC2-4A2D-A89E-CD72F975BBBE}" destId="{87846BAD-9D2F-477B-A2E0-91B41757193E}" srcOrd="5" destOrd="0" parTransId="{6C7F7010-FCF2-43D5-AEE8-80BB00764A39}" sibTransId="{93020B54-F5F2-4ABB-82A3-1DD40BDEFDF4}"/>
    <dgm:cxn modelId="{1EDB7F33-0049-43B4-AD6A-9D9AA5B06D43}" srcId="{68943CB4-1EC2-4A2D-A89E-CD72F975BBBE}" destId="{56EE70F6-6CE8-48AB-88DC-1C1C7EEA5247}" srcOrd="6" destOrd="0" parTransId="{E4984700-BDB6-49E9-B67D-AC90C0E5F213}" sibTransId="{D1A43E2F-65A5-4E45-88FA-7C9324499EE5}"/>
    <dgm:cxn modelId="{B1DFC740-99F4-4B8B-B770-0DED755C47B0}" srcId="{68943CB4-1EC2-4A2D-A89E-CD72F975BBBE}" destId="{3AC4944F-5927-4CF3-BB07-BE3F83D2C35A}" srcOrd="7" destOrd="0" parTransId="{4E3F4B0D-DDBE-4B84-90E3-D643F796070A}" sibTransId="{CD790887-BF87-48A9-86BF-607D65AFA9BE}"/>
    <dgm:cxn modelId="{FE1C29D5-A0C6-4E23-808D-7FA683584B6B}" srcId="{68943CB4-1EC2-4A2D-A89E-CD72F975BBBE}" destId="{88F77742-2F20-4AB5-A472-8901421FA022}" srcOrd="8" destOrd="0" parTransId="{3A71BA27-0076-4C20-A40C-E6D0F1F789C7}" sibTransId="{DCD6CE9D-66E5-48C4-BDDD-3628247DCDFF}"/>
    <dgm:cxn modelId="{3A0F6FA2-9BE3-4521-A7E0-42FE82FF9765}" srcId="{68943CB4-1EC2-4A2D-A89E-CD72F975BBBE}" destId="{F81D8310-A164-4B53-9884-8B224C0994A6}" srcOrd="2" destOrd="0" parTransId="{6CDC6827-ACE0-4BAF-AF4D-733F571FB367}" sibTransId="{D9EBD2E9-D6D1-4618-A2AA-980F3B1C2D37}"/>
    <dgm:cxn modelId="{2FC3A280-C326-4739-ABB3-D33B3E831F43}" srcId="{68943CB4-1EC2-4A2D-A89E-CD72F975BBBE}" destId="{188C3833-2323-469E-8DDD-475078D76834}" srcOrd="13" destOrd="0" parTransId="{119A48FB-A8B3-421A-A9CD-4514BDF34AC4}" sibTransId="{A8225FCB-A31C-41C2-A940-968A83C501CA}"/>
    <dgm:cxn modelId="{D9B01F97-9C65-4959-8F3F-56F93D51B8A0}" srcId="{68943CB4-1EC2-4A2D-A89E-CD72F975BBBE}" destId="{D47788D4-A1BA-4082-9059-3CD5294622C3}" srcOrd="1" destOrd="0" parTransId="{0E021D8D-C4C9-490F-8624-B41D40242222}" sibTransId="{89029101-082C-4B75-A0FD-2CF18E765B9F}"/>
    <dgm:cxn modelId="{249E6F16-160A-4F69-9DC8-6B2D99EFBF64}" type="presOf" srcId="{85C71AFE-FF2C-4230-9D48-03B22C12AF66}" destId="{989A4C24-AD00-4E47-9EF4-E2959A9D44E9}" srcOrd="0" destOrd="0" presId="urn:microsoft.com/office/officeart/2005/8/layout/default"/>
    <dgm:cxn modelId="{49D57702-BD56-4483-8C68-13E7C73CFF47}" type="presOf" srcId="{88F77742-2F20-4AB5-A472-8901421FA022}" destId="{BCBC41BE-FA1E-4790-850C-B57C2FF34005}" srcOrd="0" destOrd="0" presId="urn:microsoft.com/office/officeart/2005/8/layout/default"/>
    <dgm:cxn modelId="{1FEF8273-9F8A-4DA6-A5C4-07864ED549EA}" type="presOf" srcId="{5DFD4942-B63E-4E82-9BE9-71CB1A848D4D}" destId="{9A99DBAF-0F45-4E26-9355-F58B90FA27C9}" srcOrd="0" destOrd="0" presId="urn:microsoft.com/office/officeart/2005/8/layout/default"/>
    <dgm:cxn modelId="{CF9E2A2C-8D53-4EB2-83EA-CA32B7985001}" type="presOf" srcId="{B45B4461-AAE9-459D-B792-34030D697E05}" destId="{CA887AEB-0F34-4C3B-A4C1-D35C52B52C16}" srcOrd="0" destOrd="0" presId="urn:microsoft.com/office/officeart/2005/8/layout/default"/>
    <dgm:cxn modelId="{1BEC5060-1501-46F3-929B-16F6396427F6}" type="presOf" srcId="{3AC4944F-5927-4CF3-BB07-BE3F83D2C35A}" destId="{2B4FBBC7-D7C8-4D84-9FC8-95201533C6AC}" srcOrd="0" destOrd="0" presId="urn:microsoft.com/office/officeart/2005/8/layout/default"/>
    <dgm:cxn modelId="{B4B57822-95A0-4BFD-91D5-557803DB47A5}" srcId="{68943CB4-1EC2-4A2D-A89E-CD72F975BBBE}" destId="{85C71AFE-FF2C-4230-9D48-03B22C12AF66}" srcOrd="10" destOrd="0" parTransId="{DA66C9E6-D79D-4683-8903-73FF71F5EA38}" sibTransId="{4D6511E8-E831-4577-8B73-A11EC0826314}"/>
    <dgm:cxn modelId="{E0DBE238-4584-4290-ABCE-68A18EA4BEF4}" type="presOf" srcId="{56EE70F6-6CE8-48AB-88DC-1C1C7EEA5247}" destId="{207667A9-E627-4AA3-A676-CCF95242B3E1}" srcOrd="0" destOrd="0" presId="urn:microsoft.com/office/officeart/2005/8/layout/default"/>
    <dgm:cxn modelId="{2FE19B98-BCA4-4A54-A14C-4B182F4DE528}" type="presOf" srcId="{87846BAD-9D2F-477B-A2E0-91B41757193E}" destId="{8A0BDED3-D9D1-4663-A1EF-A03AAD92C353}" srcOrd="0" destOrd="0" presId="urn:microsoft.com/office/officeart/2005/8/layout/default"/>
    <dgm:cxn modelId="{CBE930E1-DE53-4FE0-84DF-04B1992D8CB5}" type="presOf" srcId="{DB95A25F-CD40-424C-B89E-1BA8FCEF0419}" destId="{3BFFC8FE-2FE1-4646-A0FF-C8774990AAFC}" srcOrd="0" destOrd="0" presId="urn:microsoft.com/office/officeart/2005/8/layout/default"/>
    <dgm:cxn modelId="{96C577D4-10BD-49A3-A9A6-3D9B915B172B}" type="presOf" srcId="{D47788D4-A1BA-4082-9059-3CD5294622C3}" destId="{D2B5C13A-0CF8-436A-9B50-56F526B1C75D}" srcOrd="0" destOrd="0" presId="urn:microsoft.com/office/officeart/2005/8/layout/default"/>
    <dgm:cxn modelId="{2702CE57-AB86-40F8-93AB-C4AC19DE4426}" srcId="{68943CB4-1EC2-4A2D-A89E-CD72F975BBBE}" destId="{F975DA2D-7924-4D44-A322-1B2D998127F4}" srcOrd="11" destOrd="0" parTransId="{4993C507-ED9E-4354-AEEF-A62853DD76A6}" sibTransId="{C1A1469F-086E-485C-9B71-C52C0476E786}"/>
    <dgm:cxn modelId="{727E1C28-0194-488B-936A-2CA8A883C103}" type="presOf" srcId="{F1530D78-6A87-4FB4-89A2-676072E8558E}" destId="{10176D22-3848-43F1-8A50-E9A1AE6D6990}" srcOrd="0" destOrd="0" presId="urn:microsoft.com/office/officeart/2005/8/layout/default"/>
    <dgm:cxn modelId="{9EAE3C56-B7A4-4E90-994A-51FB3A7A75D6}" type="presParOf" srcId="{B48CFD99-66E0-4301-AE45-F41EEF5A3152}" destId="{EB024F19-C99D-4935-B4C6-960CD21AC8A1}" srcOrd="0" destOrd="0" presId="urn:microsoft.com/office/officeart/2005/8/layout/default"/>
    <dgm:cxn modelId="{3DDB43F1-CE25-4108-AF9A-79A69C8D5137}" type="presParOf" srcId="{B48CFD99-66E0-4301-AE45-F41EEF5A3152}" destId="{C3C58CC2-76C1-442E-8FE0-D09CD8617948}" srcOrd="1" destOrd="0" presId="urn:microsoft.com/office/officeart/2005/8/layout/default"/>
    <dgm:cxn modelId="{54394D19-29F7-436F-B189-688228941FDE}" type="presParOf" srcId="{B48CFD99-66E0-4301-AE45-F41EEF5A3152}" destId="{D2B5C13A-0CF8-436A-9B50-56F526B1C75D}" srcOrd="2" destOrd="0" presId="urn:microsoft.com/office/officeart/2005/8/layout/default"/>
    <dgm:cxn modelId="{39B7CA9A-1E6D-44BD-807C-5875320EE006}" type="presParOf" srcId="{B48CFD99-66E0-4301-AE45-F41EEF5A3152}" destId="{DF36BEA7-639C-4FE9-B4DF-FF5D141441D9}" srcOrd="3" destOrd="0" presId="urn:microsoft.com/office/officeart/2005/8/layout/default"/>
    <dgm:cxn modelId="{C338B2B4-15A8-4EAD-A418-1A341B4BFA5E}" type="presParOf" srcId="{B48CFD99-66E0-4301-AE45-F41EEF5A3152}" destId="{3B98EA29-2B09-4D4F-B97D-3AE7DEA958B5}" srcOrd="4" destOrd="0" presId="urn:microsoft.com/office/officeart/2005/8/layout/default"/>
    <dgm:cxn modelId="{B004AA6C-A099-4AF6-8A44-98FB728718AC}" type="presParOf" srcId="{B48CFD99-66E0-4301-AE45-F41EEF5A3152}" destId="{6A3F041A-9960-46C3-99F0-C1FBEB3AB6B7}" srcOrd="5" destOrd="0" presId="urn:microsoft.com/office/officeart/2005/8/layout/default"/>
    <dgm:cxn modelId="{7B9C3BF8-E1BB-4A72-9927-F2BEF76E937E}" type="presParOf" srcId="{B48CFD99-66E0-4301-AE45-F41EEF5A3152}" destId="{CA887AEB-0F34-4C3B-A4C1-D35C52B52C16}" srcOrd="6" destOrd="0" presId="urn:microsoft.com/office/officeart/2005/8/layout/default"/>
    <dgm:cxn modelId="{486D8D96-134C-4414-B185-ADC19F3A5681}" type="presParOf" srcId="{B48CFD99-66E0-4301-AE45-F41EEF5A3152}" destId="{BDAC4D45-A83C-4E64-98DC-48AD075A00EF}" srcOrd="7" destOrd="0" presId="urn:microsoft.com/office/officeart/2005/8/layout/default"/>
    <dgm:cxn modelId="{11D74285-E01C-476D-94A6-D85006FC580E}" type="presParOf" srcId="{B48CFD99-66E0-4301-AE45-F41EEF5A3152}" destId="{9A99DBAF-0F45-4E26-9355-F58B90FA27C9}" srcOrd="8" destOrd="0" presId="urn:microsoft.com/office/officeart/2005/8/layout/default"/>
    <dgm:cxn modelId="{36CCBFB6-C0F8-4026-9E26-778CDAA9706A}" type="presParOf" srcId="{B48CFD99-66E0-4301-AE45-F41EEF5A3152}" destId="{2D69D89B-E940-4CD4-9C13-39164619D09B}" srcOrd="9" destOrd="0" presId="urn:microsoft.com/office/officeart/2005/8/layout/default"/>
    <dgm:cxn modelId="{247BA317-C9A3-42DF-9D4C-2D7DF0DF8824}" type="presParOf" srcId="{B48CFD99-66E0-4301-AE45-F41EEF5A3152}" destId="{8A0BDED3-D9D1-4663-A1EF-A03AAD92C353}" srcOrd="10" destOrd="0" presId="urn:microsoft.com/office/officeart/2005/8/layout/default"/>
    <dgm:cxn modelId="{A51C25AB-FA98-4526-863A-ABF891812633}" type="presParOf" srcId="{B48CFD99-66E0-4301-AE45-F41EEF5A3152}" destId="{8DF63E5C-D56C-4005-815E-17AAB4D10E5E}" srcOrd="11" destOrd="0" presId="urn:microsoft.com/office/officeart/2005/8/layout/default"/>
    <dgm:cxn modelId="{64EC6CF2-CBC5-4DD3-BCC9-F17B8D3FAD07}" type="presParOf" srcId="{B48CFD99-66E0-4301-AE45-F41EEF5A3152}" destId="{207667A9-E627-4AA3-A676-CCF95242B3E1}" srcOrd="12" destOrd="0" presId="urn:microsoft.com/office/officeart/2005/8/layout/default"/>
    <dgm:cxn modelId="{779FFE8B-5C84-452D-9DE7-39A68A07333B}" type="presParOf" srcId="{B48CFD99-66E0-4301-AE45-F41EEF5A3152}" destId="{E97AB5BA-A927-47A9-B3CE-E7D5511BC7AB}" srcOrd="13" destOrd="0" presId="urn:microsoft.com/office/officeart/2005/8/layout/default"/>
    <dgm:cxn modelId="{003182E4-4839-4A57-B9F8-8442602AED9D}" type="presParOf" srcId="{B48CFD99-66E0-4301-AE45-F41EEF5A3152}" destId="{2B4FBBC7-D7C8-4D84-9FC8-95201533C6AC}" srcOrd="14" destOrd="0" presId="urn:microsoft.com/office/officeart/2005/8/layout/default"/>
    <dgm:cxn modelId="{B36FC9DA-8601-47F5-BE76-069D5877FF95}" type="presParOf" srcId="{B48CFD99-66E0-4301-AE45-F41EEF5A3152}" destId="{98C3F123-3D1D-47B8-A7B8-E1B906E2730F}" srcOrd="15" destOrd="0" presId="urn:microsoft.com/office/officeart/2005/8/layout/default"/>
    <dgm:cxn modelId="{307DC32B-6713-4F2E-96E9-6F6A5A2C3AC3}" type="presParOf" srcId="{B48CFD99-66E0-4301-AE45-F41EEF5A3152}" destId="{BCBC41BE-FA1E-4790-850C-B57C2FF34005}" srcOrd="16" destOrd="0" presId="urn:microsoft.com/office/officeart/2005/8/layout/default"/>
    <dgm:cxn modelId="{732D2478-F3B0-4579-9145-CA4F05D2062E}" type="presParOf" srcId="{B48CFD99-66E0-4301-AE45-F41EEF5A3152}" destId="{AE2EBACF-583C-42DB-A562-EB3EBD903D43}" srcOrd="17" destOrd="0" presId="urn:microsoft.com/office/officeart/2005/8/layout/default"/>
    <dgm:cxn modelId="{C304A511-8F90-4AA5-8E30-088DF77F0D37}" type="presParOf" srcId="{B48CFD99-66E0-4301-AE45-F41EEF5A3152}" destId="{10176D22-3848-43F1-8A50-E9A1AE6D6990}" srcOrd="18" destOrd="0" presId="urn:microsoft.com/office/officeart/2005/8/layout/default"/>
    <dgm:cxn modelId="{81E5184A-CF4F-4B37-AD7A-9411C8AF7E12}" type="presParOf" srcId="{B48CFD99-66E0-4301-AE45-F41EEF5A3152}" destId="{154E3A02-0D4F-403D-AB04-F2DFB1948815}" srcOrd="19" destOrd="0" presId="urn:microsoft.com/office/officeart/2005/8/layout/default"/>
    <dgm:cxn modelId="{FA860927-8518-4FA9-90EF-889DD089DE89}" type="presParOf" srcId="{B48CFD99-66E0-4301-AE45-F41EEF5A3152}" destId="{989A4C24-AD00-4E47-9EF4-E2959A9D44E9}" srcOrd="20" destOrd="0" presId="urn:microsoft.com/office/officeart/2005/8/layout/default"/>
    <dgm:cxn modelId="{04589AAD-8E84-4B1B-9CB7-D2AE88845E91}" type="presParOf" srcId="{B48CFD99-66E0-4301-AE45-F41EEF5A3152}" destId="{31593F82-15CB-40E3-9AEC-89494D4A7C4A}" srcOrd="21" destOrd="0" presId="urn:microsoft.com/office/officeart/2005/8/layout/default"/>
    <dgm:cxn modelId="{7BAF850B-EFF8-4367-AA09-9C8DB8402916}" type="presParOf" srcId="{B48CFD99-66E0-4301-AE45-F41EEF5A3152}" destId="{0EED905D-AD49-4ABC-9B47-0089A803358E}" srcOrd="22" destOrd="0" presId="urn:microsoft.com/office/officeart/2005/8/layout/default"/>
    <dgm:cxn modelId="{F8A48F4E-21FC-44E7-B508-8DC5AB7A8B5E}" type="presParOf" srcId="{B48CFD99-66E0-4301-AE45-F41EEF5A3152}" destId="{2BFD840C-17F3-4CB9-B070-13C545F68301}" srcOrd="23" destOrd="0" presId="urn:microsoft.com/office/officeart/2005/8/layout/default"/>
    <dgm:cxn modelId="{5D9405A9-AC50-47F7-BAE0-A86AC1E98FCD}" type="presParOf" srcId="{B48CFD99-66E0-4301-AE45-F41EEF5A3152}" destId="{47EFE5AD-8827-4BD9-9628-C62AD9560D37}" srcOrd="24" destOrd="0" presId="urn:microsoft.com/office/officeart/2005/8/layout/default"/>
    <dgm:cxn modelId="{6475A7AB-C92D-4819-9686-A7BBCFFFF62F}" type="presParOf" srcId="{B48CFD99-66E0-4301-AE45-F41EEF5A3152}" destId="{0C8AB837-A039-44F4-A641-709B6149915A}" srcOrd="25" destOrd="0" presId="urn:microsoft.com/office/officeart/2005/8/layout/default"/>
    <dgm:cxn modelId="{BCB322C8-60FE-4883-A850-969AC949CA35}" type="presParOf" srcId="{B48CFD99-66E0-4301-AE45-F41EEF5A3152}" destId="{9A2E8193-C7C8-4702-8B56-9476608E6F91}" srcOrd="26" destOrd="0" presId="urn:microsoft.com/office/officeart/2005/8/layout/default"/>
    <dgm:cxn modelId="{C55292C8-87EC-407F-BBF7-7D9C859AFEF4}" type="presParOf" srcId="{B48CFD99-66E0-4301-AE45-F41EEF5A3152}" destId="{E0C591CF-DF96-4ECB-ACC0-CC84A58B215E}" srcOrd="27" destOrd="0" presId="urn:microsoft.com/office/officeart/2005/8/layout/default"/>
    <dgm:cxn modelId="{4165DF7E-569B-4E85-8400-52EFFB449881}" type="presParOf" srcId="{B48CFD99-66E0-4301-AE45-F41EEF5A3152}" destId="{3BFFC8FE-2FE1-4646-A0FF-C8774990AAFC}" srcOrd="2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B04C5-D272-A04F-9DBE-54E664EB978B}">
      <dsp:nvSpPr>
        <dsp:cNvPr id="0" name=""/>
        <dsp:cNvSpPr/>
      </dsp:nvSpPr>
      <dsp:spPr>
        <a:xfrm>
          <a:off x="3096025" y="2487136"/>
          <a:ext cx="2037549" cy="2037549"/>
        </a:xfrm>
        <a:prstGeom prst="ellipse">
          <a:avLst/>
        </a:prstGeom>
        <a:solidFill>
          <a:schemeClr val="tx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Consistency of…</a:t>
          </a:r>
          <a:endParaRPr lang="en-US" sz="18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3394417" y="2785528"/>
        <a:ext cx="1440765" cy="1440765"/>
      </dsp:txXfrm>
    </dsp:sp>
    <dsp:sp modelId="{8BEE3BB1-738E-5946-9B32-CC91CAAA6179}">
      <dsp:nvSpPr>
        <dsp:cNvPr id="0" name=""/>
        <dsp:cNvSpPr/>
      </dsp:nvSpPr>
      <dsp:spPr>
        <a:xfrm rot="10800000">
          <a:off x="1029684" y="3215560"/>
          <a:ext cx="1952692" cy="580701"/>
        </a:xfrm>
        <a:prstGeom prst="leftArrow">
          <a:avLst>
            <a:gd name="adj1" fmla="val 60000"/>
            <a:gd name="adj2" fmla="val 50000"/>
          </a:avLst>
        </a:prstGeom>
        <a:solidFill>
          <a:schemeClr val="accent2">
            <a:hueOff val="0"/>
            <a:satOff val="0"/>
            <a:lumOff val="0"/>
            <a:satMod val="103000"/>
            <a:lumMod val="102000"/>
            <a:tint val="94000"/>
          </a:schemeClr>
        </a:solidFill>
        <a:ln>
          <a:noFill/>
        </a:ln>
        <a:effectLst/>
      </dsp:spPr>
      <dsp:style>
        <a:lnRef idx="0">
          <a:scrgbClr r="0" g="0" b="0"/>
        </a:lnRef>
        <a:fillRef idx="3">
          <a:scrgbClr r="0" g="0" b="0"/>
        </a:fillRef>
        <a:effectRef idx="2">
          <a:scrgbClr r="0" g="0" b="0"/>
        </a:effectRef>
        <a:fontRef idx="minor">
          <a:schemeClr val="lt1"/>
        </a:fontRef>
      </dsp:style>
    </dsp:sp>
    <dsp:sp modelId="{1BD41ADC-1AB7-0F42-A069-32EB438CCB04}">
      <dsp:nvSpPr>
        <dsp:cNvPr id="0" name=""/>
        <dsp:cNvSpPr/>
      </dsp:nvSpPr>
      <dsp:spPr>
        <a:xfrm>
          <a:off x="316541" y="2935397"/>
          <a:ext cx="1426284" cy="1141027"/>
        </a:xfrm>
        <a:prstGeom prst="roundRect">
          <a:avLst>
            <a:gd name="adj" fmla="val 10000"/>
          </a:avLst>
        </a:prstGeom>
        <a:solidFill>
          <a:schemeClr val="accent2">
            <a:hueOff val="0"/>
            <a:satOff val="0"/>
            <a:lumOff val="0"/>
            <a:satMod val="103000"/>
            <a:lumMod val="102000"/>
            <a:tint val="94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Training and development</a:t>
          </a:r>
          <a:endParaRPr lang="en-US" sz="15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349961" y="2968817"/>
        <a:ext cx="1359444" cy="1074187"/>
      </dsp:txXfrm>
    </dsp:sp>
    <dsp:sp modelId="{C38FB782-BFFE-8344-BACE-596042C65E7A}">
      <dsp:nvSpPr>
        <dsp:cNvPr id="0" name=""/>
        <dsp:cNvSpPr/>
      </dsp:nvSpPr>
      <dsp:spPr>
        <a:xfrm rot="12960000">
          <a:off x="1432423" y="1976056"/>
          <a:ext cx="1952692" cy="580701"/>
        </a:xfrm>
        <a:prstGeom prst="leftArrow">
          <a:avLst>
            <a:gd name="adj1" fmla="val 60000"/>
            <a:gd name="adj2" fmla="val 50000"/>
          </a:avLst>
        </a:prstGeom>
        <a:solidFill>
          <a:schemeClr val="accent3">
            <a:hueOff val="0"/>
            <a:satOff val="0"/>
            <a:lumOff val="0"/>
            <a:satMod val="103000"/>
            <a:lumMod val="102000"/>
            <a:tint val="94000"/>
          </a:schemeClr>
        </a:solidFill>
        <a:ln>
          <a:noFill/>
        </a:ln>
        <a:effectLst/>
      </dsp:spPr>
      <dsp:style>
        <a:lnRef idx="0">
          <a:scrgbClr r="0" g="0" b="0"/>
        </a:lnRef>
        <a:fillRef idx="3">
          <a:scrgbClr r="0" g="0" b="0"/>
        </a:fillRef>
        <a:effectRef idx="2">
          <a:scrgbClr r="0" g="0" b="0"/>
        </a:effectRef>
        <a:fontRef idx="minor">
          <a:schemeClr val="lt1"/>
        </a:fontRef>
      </dsp:style>
    </dsp:sp>
    <dsp:sp modelId="{F169E830-48EE-9149-8155-4C6213811BBA}">
      <dsp:nvSpPr>
        <dsp:cNvPr id="0" name=""/>
        <dsp:cNvSpPr/>
      </dsp:nvSpPr>
      <dsp:spPr>
        <a:xfrm>
          <a:off x="905746" y="1122011"/>
          <a:ext cx="1426284" cy="1141027"/>
        </a:xfrm>
        <a:prstGeom prst="roundRect">
          <a:avLst>
            <a:gd name="adj" fmla="val 10000"/>
          </a:avLst>
        </a:prstGeom>
        <a:solidFill>
          <a:schemeClr val="accent3">
            <a:hueOff val="0"/>
            <a:satOff val="0"/>
            <a:lumOff val="0"/>
            <a:satMod val="103000"/>
            <a:lumMod val="102000"/>
            <a:tint val="94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CJ and CP responses</a:t>
          </a:r>
          <a:endParaRPr lang="en-US" sz="15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939166" y="1155431"/>
        <a:ext cx="1359444" cy="1074187"/>
      </dsp:txXfrm>
    </dsp:sp>
    <dsp:sp modelId="{07805CB6-952C-FF48-85D5-EAC6BF72244F}">
      <dsp:nvSpPr>
        <dsp:cNvPr id="0" name=""/>
        <dsp:cNvSpPr/>
      </dsp:nvSpPr>
      <dsp:spPr>
        <a:xfrm rot="15120000">
          <a:off x="2486808" y="1210000"/>
          <a:ext cx="1952692" cy="580701"/>
        </a:xfrm>
        <a:prstGeom prst="leftArrow">
          <a:avLst>
            <a:gd name="adj1" fmla="val 60000"/>
            <a:gd name="adj2" fmla="val 50000"/>
          </a:avLst>
        </a:prstGeom>
        <a:solidFill>
          <a:schemeClr val="accent4">
            <a:hueOff val="0"/>
            <a:satOff val="0"/>
            <a:lumOff val="0"/>
            <a:satMod val="103000"/>
            <a:lumMod val="102000"/>
            <a:tint val="94000"/>
          </a:schemeClr>
        </a:solidFill>
        <a:ln>
          <a:noFill/>
        </a:ln>
        <a:effectLst/>
      </dsp:spPr>
      <dsp:style>
        <a:lnRef idx="0">
          <a:scrgbClr r="0" g="0" b="0"/>
        </a:lnRef>
        <a:fillRef idx="3">
          <a:scrgbClr r="0" g="0" b="0"/>
        </a:fillRef>
        <a:effectRef idx="2">
          <a:scrgbClr r="0" g="0" b="0"/>
        </a:effectRef>
        <a:fontRef idx="minor">
          <a:schemeClr val="lt1"/>
        </a:fontRef>
      </dsp:style>
    </dsp:sp>
    <dsp:sp modelId="{D923CF89-73CF-3C49-A2BE-5085C157EE71}">
      <dsp:nvSpPr>
        <dsp:cNvPr id="0" name=""/>
        <dsp:cNvSpPr/>
      </dsp:nvSpPr>
      <dsp:spPr>
        <a:xfrm>
          <a:off x="2448304" y="1277"/>
          <a:ext cx="1426284" cy="1141027"/>
        </a:xfrm>
        <a:prstGeom prst="roundRect">
          <a:avLst>
            <a:gd name="adj" fmla="val 10000"/>
          </a:avLst>
        </a:prstGeom>
        <a:solidFill>
          <a:schemeClr val="accent4">
            <a:hueOff val="0"/>
            <a:satOff val="0"/>
            <a:lumOff val="0"/>
            <a:satMod val="103000"/>
            <a:lumMod val="102000"/>
            <a:tint val="94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Availability and quality of service provision</a:t>
          </a:r>
          <a:endParaRPr lang="en-US" sz="15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2481724" y="34697"/>
        <a:ext cx="1359444" cy="1074187"/>
      </dsp:txXfrm>
    </dsp:sp>
    <dsp:sp modelId="{19ED3764-9991-3543-B8E5-CA44D7A9A403}">
      <dsp:nvSpPr>
        <dsp:cNvPr id="0" name=""/>
        <dsp:cNvSpPr/>
      </dsp:nvSpPr>
      <dsp:spPr>
        <a:xfrm rot="17280000">
          <a:off x="3790099" y="1210000"/>
          <a:ext cx="1952692" cy="580701"/>
        </a:xfrm>
        <a:prstGeom prst="leftArrow">
          <a:avLst>
            <a:gd name="adj1" fmla="val 60000"/>
            <a:gd name="adj2" fmla="val 50000"/>
          </a:avLst>
        </a:prstGeom>
        <a:solidFill>
          <a:schemeClr val="accent5">
            <a:hueOff val="0"/>
            <a:satOff val="0"/>
            <a:lumOff val="0"/>
            <a:satMod val="103000"/>
            <a:lumMod val="102000"/>
            <a:tint val="94000"/>
          </a:schemeClr>
        </a:solidFill>
        <a:ln>
          <a:noFill/>
        </a:ln>
        <a:effectLst/>
      </dsp:spPr>
      <dsp:style>
        <a:lnRef idx="0">
          <a:scrgbClr r="0" g="0" b="0"/>
        </a:lnRef>
        <a:fillRef idx="3">
          <a:scrgbClr r="0" g="0" b="0"/>
        </a:fillRef>
        <a:effectRef idx="2">
          <a:scrgbClr r="0" g="0" b="0"/>
        </a:effectRef>
        <a:fontRef idx="minor">
          <a:schemeClr val="lt1"/>
        </a:fontRef>
      </dsp:style>
    </dsp:sp>
    <dsp:sp modelId="{16D476AE-8EE5-104F-BA57-5F33F3E8E30D}">
      <dsp:nvSpPr>
        <dsp:cNvPr id="0" name=""/>
        <dsp:cNvSpPr/>
      </dsp:nvSpPr>
      <dsp:spPr>
        <a:xfrm>
          <a:off x="4355010" y="1277"/>
          <a:ext cx="1426284" cy="1141027"/>
        </a:xfrm>
        <a:prstGeom prst="roundRect">
          <a:avLst>
            <a:gd name="adj" fmla="val 10000"/>
          </a:avLst>
        </a:prstGeom>
        <a:solidFill>
          <a:schemeClr val="accent5">
            <a:hueOff val="0"/>
            <a:satOff val="0"/>
            <a:lumOff val="0"/>
            <a:satMod val="103000"/>
            <a:lumMod val="102000"/>
            <a:tint val="94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Response (even if there is provision)</a:t>
          </a:r>
          <a:endParaRPr lang="en-US" sz="15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4388430" y="34697"/>
        <a:ext cx="1359444" cy="1074187"/>
      </dsp:txXfrm>
    </dsp:sp>
    <dsp:sp modelId="{B6E447FA-0CAE-3340-8BE4-301E70D28120}">
      <dsp:nvSpPr>
        <dsp:cNvPr id="0" name=""/>
        <dsp:cNvSpPr/>
      </dsp:nvSpPr>
      <dsp:spPr>
        <a:xfrm rot="19440000">
          <a:off x="4844484" y="1976056"/>
          <a:ext cx="1952692" cy="580701"/>
        </a:xfrm>
        <a:prstGeom prst="leftArrow">
          <a:avLst>
            <a:gd name="adj1" fmla="val 60000"/>
            <a:gd name="adj2" fmla="val 50000"/>
          </a:avLst>
        </a:prstGeom>
        <a:solidFill>
          <a:schemeClr val="accent6">
            <a:hueOff val="0"/>
            <a:satOff val="0"/>
            <a:lumOff val="0"/>
            <a:satMod val="103000"/>
            <a:lumMod val="102000"/>
            <a:tint val="94000"/>
          </a:schemeClr>
        </a:solidFill>
        <a:ln>
          <a:noFill/>
        </a:ln>
        <a:effectLst/>
      </dsp:spPr>
      <dsp:style>
        <a:lnRef idx="0">
          <a:scrgbClr r="0" g="0" b="0"/>
        </a:lnRef>
        <a:fillRef idx="3">
          <a:scrgbClr r="0" g="0" b="0"/>
        </a:fillRef>
        <a:effectRef idx="2">
          <a:scrgbClr r="0" g="0" b="0"/>
        </a:effectRef>
        <a:fontRef idx="minor">
          <a:schemeClr val="lt1"/>
        </a:fontRef>
      </dsp:style>
    </dsp:sp>
    <dsp:sp modelId="{2AAEE6E4-5510-3F46-B2DC-C42786CBC3EF}">
      <dsp:nvSpPr>
        <dsp:cNvPr id="0" name=""/>
        <dsp:cNvSpPr/>
      </dsp:nvSpPr>
      <dsp:spPr>
        <a:xfrm>
          <a:off x="5897568" y="1122011"/>
          <a:ext cx="1426284" cy="1141027"/>
        </a:xfrm>
        <a:prstGeom prst="roundRect">
          <a:avLst>
            <a:gd name="adj" fmla="val 10000"/>
          </a:avLst>
        </a:prstGeom>
        <a:solidFill>
          <a:schemeClr val="accent6">
            <a:hueOff val="0"/>
            <a:satOff val="0"/>
            <a:lumOff val="0"/>
            <a:satMod val="103000"/>
            <a:lumMod val="102000"/>
            <a:tint val="94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Awareness and knowledge</a:t>
          </a:r>
          <a:endParaRPr lang="en-US" sz="15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5930988" y="1155431"/>
        <a:ext cx="1359444" cy="1074187"/>
      </dsp:txXfrm>
    </dsp:sp>
    <dsp:sp modelId="{4AA2EA37-FAF6-F142-8840-BBDF5BF4346E}">
      <dsp:nvSpPr>
        <dsp:cNvPr id="0" name=""/>
        <dsp:cNvSpPr/>
      </dsp:nvSpPr>
      <dsp:spPr>
        <a:xfrm>
          <a:off x="5247223" y="3215560"/>
          <a:ext cx="1952692" cy="580701"/>
        </a:xfrm>
        <a:prstGeom prst="leftArrow">
          <a:avLst>
            <a:gd name="adj1" fmla="val 60000"/>
            <a:gd name="adj2" fmla="val 50000"/>
          </a:avLst>
        </a:prstGeom>
        <a:solidFill>
          <a:schemeClr val="accent2">
            <a:hueOff val="0"/>
            <a:satOff val="0"/>
            <a:lumOff val="0"/>
            <a:satMod val="103000"/>
            <a:lumMod val="102000"/>
            <a:tint val="94000"/>
          </a:schemeClr>
        </a:solidFill>
        <a:ln>
          <a:noFill/>
        </a:ln>
        <a:effectLst/>
      </dsp:spPr>
      <dsp:style>
        <a:lnRef idx="0">
          <a:scrgbClr r="0" g="0" b="0"/>
        </a:lnRef>
        <a:fillRef idx="3">
          <a:scrgbClr r="0" g="0" b="0"/>
        </a:fillRef>
        <a:effectRef idx="2">
          <a:scrgbClr r="0" g="0" b="0"/>
        </a:effectRef>
        <a:fontRef idx="minor">
          <a:schemeClr val="lt1"/>
        </a:fontRef>
      </dsp:style>
    </dsp:sp>
    <dsp:sp modelId="{8A1B6E8E-74C7-0C4D-A7D6-E40079F3757D}">
      <dsp:nvSpPr>
        <dsp:cNvPr id="0" name=""/>
        <dsp:cNvSpPr/>
      </dsp:nvSpPr>
      <dsp:spPr>
        <a:xfrm>
          <a:off x="6486773" y="2935397"/>
          <a:ext cx="1426284" cy="1141027"/>
        </a:xfrm>
        <a:prstGeom prst="roundRect">
          <a:avLst>
            <a:gd name="adj" fmla="val 10000"/>
          </a:avLst>
        </a:prstGeom>
        <a:solidFill>
          <a:schemeClr val="accent2">
            <a:hueOff val="0"/>
            <a:satOff val="0"/>
            <a:lumOff val="0"/>
            <a:satMod val="103000"/>
            <a:lumMod val="102000"/>
            <a:tint val="94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smtClean="0">
              <a:solidFill>
                <a:schemeClr val="tx1"/>
              </a:solidFill>
              <a:latin typeface="Verdana" panose="020B0604030504040204" pitchFamily="34" charset="0"/>
              <a:ea typeface="Verdana" panose="020B0604030504040204" pitchFamily="34" charset="0"/>
              <a:cs typeface="Verdana" panose="020B0604030504040204" pitchFamily="34" charset="0"/>
            </a:rPr>
            <a:t>Policy</a:t>
          </a:r>
          <a:endParaRPr lang="en-US" sz="1500" kern="120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6520193" y="2968817"/>
        <a:ext cx="1359444" cy="10741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5AD0C-4F13-440B-9CC5-73DE71B2CFEA}">
      <dsp:nvSpPr>
        <dsp:cNvPr id="0" name=""/>
        <dsp:cNvSpPr/>
      </dsp:nvSpPr>
      <dsp:spPr>
        <a:xfrm>
          <a:off x="0" y="148837"/>
          <a:ext cx="8601514" cy="1105649"/>
        </a:xfrm>
        <a:prstGeom prst="round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GB" sz="2100" kern="1200" dirty="0" smtClean="0">
              <a:solidFill>
                <a:srgbClr val="00B050"/>
              </a:solidFill>
            </a:rPr>
            <a:t>Lack of appropriate training and support for staff across the lead agencies regarding harmful sexualised behaviours in children and young people</a:t>
          </a:r>
          <a:endParaRPr lang="en-GB" sz="2100" kern="1200" dirty="0">
            <a:solidFill>
              <a:srgbClr val="00B050"/>
            </a:solidFill>
          </a:endParaRPr>
        </a:p>
      </dsp:txBody>
      <dsp:txXfrm>
        <a:off x="53973" y="202810"/>
        <a:ext cx="8493568" cy="997703"/>
      </dsp:txXfrm>
    </dsp:sp>
    <dsp:sp modelId="{31B35943-E8D5-4EEB-AE41-66AD3E14F114}">
      <dsp:nvSpPr>
        <dsp:cNvPr id="0" name=""/>
        <dsp:cNvSpPr/>
      </dsp:nvSpPr>
      <dsp:spPr>
        <a:xfrm>
          <a:off x="0" y="1317333"/>
          <a:ext cx="8601514" cy="1105649"/>
        </a:xfrm>
        <a:prstGeom prst="round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GB" sz="2100" kern="1200" smtClean="0">
              <a:solidFill>
                <a:srgbClr val="00B050"/>
              </a:solidFill>
            </a:rPr>
            <a:t>Inconsistent responses to allegations regarding harmful sexualised behaviours in children and young people</a:t>
          </a:r>
          <a:endParaRPr lang="en-GB" sz="2100" kern="1200">
            <a:solidFill>
              <a:srgbClr val="00B050"/>
            </a:solidFill>
          </a:endParaRPr>
        </a:p>
      </dsp:txBody>
      <dsp:txXfrm>
        <a:off x="53973" y="1371306"/>
        <a:ext cx="8493568" cy="997703"/>
      </dsp:txXfrm>
    </dsp:sp>
    <dsp:sp modelId="{96114D96-2EE1-409B-BD0F-4E1D196EBD87}">
      <dsp:nvSpPr>
        <dsp:cNvPr id="0" name=""/>
        <dsp:cNvSpPr/>
      </dsp:nvSpPr>
      <dsp:spPr>
        <a:xfrm>
          <a:off x="0" y="2485829"/>
          <a:ext cx="8601514" cy="1105649"/>
        </a:xfrm>
        <a:prstGeom prst="round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GB" sz="2100" kern="1200" smtClean="0">
              <a:solidFill>
                <a:srgbClr val="00B050"/>
              </a:solidFill>
            </a:rPr>
            <a:t>Poor clarity around communication and sharing of information following an allegation or incident of harmful sexualised behaviour</a:t>
          </a:r>
          <a:endParaRPr lang="en-GB" sz="2100" kern="1200">
            <a:solidFill>
              <a:srgbClr val="00B050"/>
            </a:solidFill>
          </a:endParaRPr>
        </a:p>
      </dsp:txBody>
      <dsp:txXfrm>
        <a:off x="53973" y="2539802"/>
        <a:ext cx="8493568" cy="997703"/>
      </dsp:txXfrm>
    </dsp:sp>
    <dsp:sp modelId="{67F8D4DD-EDAC-46F7-9CA2-758838B2FFB3}">
      <dsp:nvSpPr>
        <dsp:cNvPr id="0" name=""/>
        <dsp:cNvSpPr/>
      </dsp:nvSpPr>
      <dsp:spPr>
        <a:xfrm>
          <a:off x="0" y="3596648"/>
          <a:ext cx="8601514" cy="1105649"/>
        </a:xfrm>
        <a:prstGeom prst="round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GB" sz="2100" kern="1200" smtClean="0">
              <a:solidFill>
                <a:srgbClr val="00B050"/>
              </a:solidFill>
            </a:rPr>
            <a:t>Service delivery – need for joined up thinking across all of the lead agencies not only for assessment but also intervention and support</a:t>
          </a:r>
          <a:endParaRPr lang="en-GB" sz="2100" kern="1200">
            <a:solidFill>
              <a:srgbClr val="00B050"/>
            </a:solidFill>
          </a:endParaRPr>
        </a:p>
      </dsp:txBody>
      <dsp:txXfrm>
        <a:off x="53973" y="3650621"/>
        <a:ext cx="8493568" cy="9977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B21C6-A7A0-4BC4-A097-AE670A1C2ED2}">
      <dsp:nvSpPr>
        <dsp:cNvPr id="0" name=""/>
        <dsp:cNvSpPr/>
      </dsp:nvSpPr>
      <dsp:spPr>
        <a:xfrm>
          <a:off x="3371595" y="1269117"/>
          <a:ext cx="1625826" cy="1626025"/>
        </a:xfrm>
        <a:prstGeom prst="ellipse">
          <a:avLst/>
        </a:prstGeom>
        <a:solidFill>
          <a:schemeClr val="dk2">
            <a:alpha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B5004E7-753E-4A04-BC4F-EE9E13E88336}">
      <dsp:nvSpPr>
        <dsp:cNvPr id="0" name=""/>
        <dsp:cNvSpPr/>
      </dsp:nvSpPr>
      <dsp:spPr>
        <a:xfrm>
          <a:off x="3253045" y="0"/>
          <a:ext cx="1862926" cy="99695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GB" sz="1400" b="1" kern="1200" dirty="0" smtClean="0">
              <a:latin typeface="Verdana" panose="020B0604030504040204" pitchFamily="34" charset="0"/>
              <a:ea typeface="Verdana" panose="020B0604030504040204" pitchFamily="34" charset="0"/>
              <a:cs typeface="Verdana" panose="020B0604030504040204" pitchFamily="34" charset="0"/>
            </a:rPr>
            <a:t>NSPCC initiated and co-ordinated. Includes:</a:t>
          </a:r>
          <a:endParaRPr lang="en-GB" sz="1400" b="1" kern="1200" dirty="0">
            <a:latin typeface="Verdana" panose="020B0604030504040204" pitchFamily="34" charset="0"/>
            <a:ea typeface="Verdana" panose="020B0604030504040204" pitchFamily="34" charset="0"/>
            <a:cs typeface="Verdana" panose="020B0604030504040204" pitchFamily="34" charset="0"/>
          </a:endParaRPr>
        </a:p>
      </dsp:txBody>
      <dsp:txXfrm>
        <a:off x="3253045" y="0"/>
        <a:ext cx="1862926" cy="996950"/>
      </dsp:txXfrm>
    </dsp:sp>
    <dsp:sp modelId="{71D3653A-4658-4E1B-B464-58E1FC31CA40}">
      <dsp:nvSpPr>
        <dsp:cNvPr id="0" name=""/>
        <dsp:cNvSpPr/>
      </dsp:nvSpPr>
      <dsp:spPr>
        <a:xfrm>
          <a:off x="3848504" y="1498416"/>
          <a:ext cx="1625826" cy="1626025"/>
        </a:xfrm>
        <a:prstGeom prst="ellipse">
          <a:avLst/>
        </a:prstGeom>
        <a:solidFill>
          <a:schemeClr val="dk2">
            <a:alpha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A1DADB6-2D05-4AFD-A5D2-74EF9C25F3F2}">
      <dsp:nvSpPr>
        <dsp:cNvPr id="0" name=""/>
        <dsp:cNvSpPr/>
      </dsp:nvSpPr>
      <dsp:spPr>
        <a:xfrm>
          <a:off x="5674849" y="947102"/>
          <a:ext cx="1761311" cy="109664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GB" sz="1400" kern="1200" dirty="0" smtClean="0">
              <a:latin typeface="Verdana" panose="020B0604030504040204" pitchFamily="34" charset="0"/>
              <a:ea typeface="Verdana" panose="020B0604030504040204" pitchFamily="34" charset="0"/>
              <a:cs typeface="Verdana" panose="020B0604030504040204" pitchFamily="34" charset="0"/>
            </a:rPr>
            <a:t>Academics, independent experts, authors and research partners on HSB</a:t>
          </a:r>
          <a:endParaRPr lang="en-GB" sz="1400" kern="1200" dirty="0">
            <a:latin typeface="Verdana" panose="020B0604030504040204" pitchFamily="34" charset="0"/>
            <a:ea typeface="Verdana" panose="020B0604030504040204" pitchFamily="34" charset="0"/>
            <a:cs typeface="Verdana" panose="020B0604030504040204" pitchFamily="34" charset="0"/>
          </a:endParaRPr>
        </a:p>
      </dsp:txBody>
      <dsp:txXfrm>
        <a:off x="5674849" y="947102"/>
        <a:ext cx="1761311" cy="1096645"/>
      </dsp:txXfrm>
    </dsp:sp>
    <dsp:sp modelId="{B2B503C4-ED88-4530-8B05-758A39BD2A5E}">
      <dsp:nvSpPr>
        <dsp:cNvPr id="0" name=""/>
        <dsp:cNvSpPr/>
      </dsp:nvSpPr>
      <dsp:spPr>
        <a:xfrm>
          <a:off x="3965699" y="2014337"/>
          <a:ext cx="1625826" cy="1626025"/>
        </a:xfrm>
        <a:prstGeom prst="ellipse">
          <a:avLst/>
        </a:prstGeom>
        <a:solidFill>
          <a:schemeClr val="dk2">
            <a:alpha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6A8B9D8-D854-4F13-84A1-39C3B4630DBC}">
      <dsp:nvSpPr>
        <dsp:cNvPr id="0" name=""/>
        <dsp:cNvSpPr/>
      </dsp:nvSpPr>
      <dsp:spPr>
        <a:xfrm>
          <a:off x="5611710" y="2342832"/>
          <a:ext cx="2192432" cy="11714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GB" sz="1400" kern="1200" dirty="0" smtClean="0">
              <a:latin typeface="Verdana" panose="020B0604030504040204" pitchFamily="34" charset="0"/>
              <a:ea typeface="Verdana" panose="020B0604030504040204" pitchFamily="34" charset="0"/>
              <a:cs typeface="Verdana" panose="020B0604030504040204" pitchFamily="34" charset="0"/>
            </a:rPr>
            <a:t>Large national charities - NSPCC, Action for Children, Lucy Faithfull, </a:t>
          </a:r>
          <a:r>
            <a:rPr lang="en-GB" sz="1400" kern="1200" dirty="0" err="1" smtClean="0">
              <a:latin typeface="Verdana" panose="020B0604030504040204" pitchFamily="34" charset="0"/>
              <a:ea typeface="Verdana" panose="020B0604030504040204" pitchFamily="34" charset="0"/>
              <a:cs typeface="Verdana" panose="020B0604030504040204" pitchFamily="34" charset="0"/>
            </a:rPr>
            <a:t>Barnados</a:t>
          </a:r>
          <a:r>
            <a:rPr lang="en-GB" sz="1400" kern="1200" dirty="0" smtClean="0">
              <a:latin typeface="Verdana" panose="020B0604030504040204" pitchFamily="34" charset="0"/>
              <a:ea typeface="Verdana" panose="020B0604030504040204" pitchFamily="34" charset="0"/>
              <a:cs typeface="Verdana" panose="020B0604030504040204" pitchFamily="34" charset="0"/>
            </a:rPr>
            <a:t>,  Brook, Ms Understood Partnership</a:t>
          </a:r>
          <a:endParaRPr lang="en-GB" sz="1400" kern="1200" dirty="0">
            <a:latin typeface="Verdana" panose="020B0604030504040204" pitchFamily="34" charset="0"/>
            <a:ea typeface="Verdana" panose="020B0604030504040204" pitchFamily="34" charset="0"/>
            <a:cs typeface="Verdana" panose="020B0604030504040204" pitchFamily="34" charset="0"/>
          </a:endParaRPr>
        </a:p>
      </dsp:txBody>
      <dsp:txXfrm>
        <a:off x="5611710" y="2342832"/>
        <a:ext cx="2192432" cy="1171416"/>
      </dsp:txXfrm>
    </dsp:sp>
    <dsp:sp modelId="{2FD4ABBC-2E5E-4945-B4D2-31C1BE2F1D15}">
      <dsp:nvSpPr>
        <dsp:cNvPr id="0" name=""/>
        <dsp:cNvSpPr/>
      </dsp:nvSpPr>
      <dsp:spPr>
        <a:xfrm>
          <a:off x="3635792" y="2428072"/>
          <a:ext cx="1625826" cy="1626025"/>
        </a:xfrm>
        <a:prstGeom prst="ellipse">
          <a:avLst/>
        </a:prstGeom>
        <a:solidFill>
          <a:schemeClr val="dk2">
            <a:alpha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AA07DDF-57B7-486C-BF31-C33227CC9F25}">
      <dsp:nvSpPr>
        <dsp:cNvPr id="0" name=""/>
        <dsp:cNvSpPr/>
      </dsp:nvSpPr>
      <dsp:spPr>
        <a:xfrm>
          <a:off x="5099036" y="3913029"/>
          <a:ext cx="1862926" cy="107172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GB" sz="1400" kern="1200" dirty="0" smtClean="0">
              <a:latin typeface="Verdana" panose="020B0604030504040204" pitchFamily="34" charset="0"/>
              <a:ea typeface="Verdana" panose="020B0604030504040204" pitchFamily="34" charset="0"/>
              <a:cs typeface="Verdana" panose="020B0604030504040204" pitchFamily="34" charset="0"/>
            </a:rPr>
            <a:t>YJB, Police, CEOP, NOMS/MAPPA, AIM Associates, CAPE, Glebe House</a:t>
          </a:r>
          <a:endParaRPr lang="en-GB" sz="1400" kern="1200" dirty="0">
            <a:latin typeface="Verdana" panose="020B0604030504040204" pitchFamily="34" charset="0"/>
            <a:ea typeface="Verdana" panose="020B0604030504040204" pitchFamily="34" charset="0"/>
            <a:cs typeface="Verdana" panose="020B0604030504040204" pitchFamily="34" charset="0"/>
          </a:endParaRPr>
        </a:p>
      </dsp:txBody>
      <dsp:txXfrm>
        <a:off x="5099036" y="3913029"/>
        <a:ext cx="1862926" cy="1071721"/>
      </dsp:txXfrm>
    </dsp:sp>
    <dsp:sp modelId="{A8323DED-2255-4FC3-9A9C-2678EEF3B6B0}">
      <dsp:nvSpPr>
        <dsp:cNvPr id="0" name=""/>
        <dsp:cNvSpPr/>
      </dsp:nvSpPr>
      <dsp:spPr>
        <a:xfrm>
          <a:off x="3107398" y="2428072"/>
          <a:ext cx="1625826" cy="1626025"/>
        </a:xfrm>
        <a:prstGeom prst="ellipse">
          <a:avLst/>
        </a:prstGeom>
        <a:solidFill>
          <a:schemeClr val="dk2">
            <a:alpha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3B8EA48-13D1-4875-828D-1F5E33340E10}">
      <dsp:nvSpPr>
        <dsp:cNvPr id="0" name=""/>
        <dsp:cNvSpPr/>
      </dsp:nvSpPr>
      <dsp:spPr>
        <a:xfrm>
          <a:off x="1407055" y="3913029"/>
          <a:ext cx="1862926" cy="107172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GB" sz="1400" kern="1200" smtClean="0">
              <a:latin typeface="Verdana" panose="020B0604030504040204" pitchFamily="34" charset="0"/>
              <a:ea typeface="Verdana" panose="020B0604030504040204" pitchFamily="34" charset="0"/>
              <a:cs typeface="Verdana" panose="020B0604030504040204" pitchFamily="34" charset="0"/>
            </a:rPr>
            <a:t>Observers from central government departments – Home Office, DH, CAMHS</a:t>
          </a:r>
          <a:endParaRPr lang="en-GB" sz="1400" kern="1200">
            <a:latin typeface="Verdana" panose="020B0604030504040204" pitchFamily="34" charset="0"/>
            <a:ea typeface="Verdana" panose="020B0604030504040204" pitchFamily="34" charset="0"/>
            <a:cs typeface="Verdana" panose="020B0604030504040204" pitchFamily="34" charset="0"/>
          </a:endParaRPr>
        </a:p>
      </dsp:txBody>
      <dsp:txXfrm>
        <a:off x="1407055" y="3913029"/>
        <a:ext cx="1862926" cy="1071721"/>
      </dsp:txXfrm>
    </dsp:sp>
    <dsp:sp modelId="{5C263C07-2E52-4C35-895B-70C88BF5B991}">
      <dsp:nvSpPr>
        <dsp:cNvPr id="0" name=""/>
        <dsp:cNvSpPr/>
      </dsp:nvSpPr>
      <dsp:spPr>
        <a:xfrm>
          <a:off x="2777491" y="2014337"/>
          <a:ext cx="1625826" cy="1626025"/>
        </a:xfrm>
        <a:prstGeom prst="ellipse">
          <a:avLst/>
        </a:prstGeom>
        <a:solidFill>
          <a:schemeClr val="dk2">
            <a:alpha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7D4CBDC-61A6-4556-80B8-84D846B2F2CF}">
      <dsp:nvSpPr>
        <dsp:cNvPr id="0" name=""/>
        <dsp:cNvSpPr/>
      </dsp:nvSpPr>
      <dsp:spPr>
        <a:xfrm>
          <a:off x="797370" y="2342832"/>
          <a:ext cx="1727440" cy="11714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GB" sz="1400" kern="1200" dirty="0" smtClean="0">
              <a:latin typeface="Verdana" panose="020B0604030504040204" pitchFamily="34" charset="0"/>
              <a:ea typeface="Verdana" panose="020B0604030504040204" pitchFamily="34" charset="0"/>
              <a:cs typeface="Verdana" panose="020B0604030504040204" pitchFamily="34" charset="0"/>
            </a:rPr>
            <a:t>Office for the Children’s commissioner,  LGA, linking with NICE</a:t>
          </a:r>
          <a:endParaRPr lang="en-GB" sz="1400" kern="1200" dirty="0">
            <a:latin typeface="Verdana" panose="020B0604030504040204" pitchFamily="34" charset="0"/>
            <a:ea typeface="Verdana" panose="020B0604030504040204" pitchFamily="34" charset="0"/>
            <a:cs typeface="Verdana" panose="020B0604030504040204" pitchFamily="34" charset="0"/>
          </a:endParaRPr>
        </a:p>
      </dsp:txBody>
      <dsp:txXfrm>
        <a:off x="797370" y="2342832"/>
        <a:ext cx="1727440" cy="1171416"/>
      </dsp:txXfrm>
    </dsp:sp>
    <dsp:sp modelId="{DD2AA40B-77B4-4C25-B4BE-7399690CDD58}">
      <dsp:nvSpPr>
        <dsp:cNvPr id="0" name=""/>
        <dsp:cNvSpPr/>
      </dsp:nvSpPr>
      <dsp:spPr>
        <a:xfrm>
          <a:off x="2894686" y="1498416"/>
          <a:ext cx="1625826" cy="1626025"/>
        </a:xfrm>
        <a:prstGeom prst="ellipse">
          <a:avLst/>
        </a:prstGeom>
        <a:solidFill>
          <a:schemeClr val="dk2">
            <a:alpha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FAB3EDD-68CE-4D91-81A4-FE2AB8DA3332}">
      <dsp:nvSpPr>
        <dsp:cNvPr id="0" name=""/>
        <dsp:cNvSpPr/>
      </dsp:nvSpPr>
      <dsp:spPr>
        <a:xfrm>
          <a:off x="932856" y="947102"/>
          <a:ext cx="1761311" cy="109664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GB" sz="1400" kern="1200" dirty="0" smtClean="0">
              <a:latin typeface="Verdana" panose="020B0604030504040204" pitchFamily="34" charset="0"/>
              <a:ea typeface="Verdana" panose="020B0604030504040204" pitchFamily="34" charset="0"/>
              <a:cs typeface="Verdana" panose="020B0604030504040204" pitchFamily="34" charset="0"/>
            </a:rPr>
            <a:t>14 local areas involved through the practice working group and NSPCC YP Participation group</a:t>
          </a:r>
          <a:endParaRPr lang="en-GB" sz="1400" kern="1200" dirty="0">
            <a:latin typeface="Verdana" panose="020B0604030504040204" pitchFamily="34" charset="0"/>
            <a:ea typeface="Verdana" panose="020B0604030504040204" pitchFamily="34" charset="0"/>
            <a:cs typeface="Verdana" panose="020B0604030504040204" pitchFamily="34" charset="0"/>
          </a:endParaRPr>
        </a:p>
      </dsp:txBody>
      <dsp:txXfrm>
        <a:off x="932856" y="947102"/>
        <a:ext cx="1761311" cy="10966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24F19-C99D-4935-B4C6-960CD21AC8A1}">
      <dsp:nvSpPr>
        <dsp:cNvPr id="0" name=""/>
        <dsp:cNvSpPr/>
      </dsp:nvSpPr>
      <dsp:spPr>
        <a:xfrm>
          <a:off x="155903" y="185581"/>
          <a:ext cx="1367464" cy="938783"/>
        </a:xfrm>
        <a:prstGeom prst="rect">
          <a:avLst/>
        </a:prstGeom>
        <a:solidFill>
          <a:srgbClr val="12A53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latin typeface="Verdana" panose="020B0604030504040204" pitchFamily="34" charset="0"/>
              <a:ea typeface="Verdana" panose="020B0604030504040204" pitchFamily="34" charset="0"/>
              <a:cs typeface="Verdana" panose="020B0604030504040204" pitchFamily="34" charset="0"/>
            </a:rPr>
            <a:t>Police</a:t>
          </a:r>
          <a:endParaRPr lang="en-GB" sz="1800" b="1" kern="1200" dirty="0">
            <a:latin typeface="Verdana" panose="020B0604030504040204" pitchFamily="34" charset="0"/>
            <a:ea typeface="Verdana" panose="020B0604030504040204" pitchFamily="34" charset="0"/>
            <a:cs typeface="Verdana" panose="020B0604030504040204" pitchFamily="34" charset="0"/>
          </a:endParaRPr>
        </a:p>
      </dsp:txBody>
      <dsp:txXfrm>
        <a:off x="155903" y="185581"/>
        <a:ext cx="1367464" cy="938783"/>
      </dsp:txXfrm>
    </dsp:sp>
    <dsp:sp modelId="{D2B5C13A-0CF8-436A-9B50-56F526B1C75D}">
      <dsp:nvSpPr>
        <dsp:cNvPr id="0" name=""/>
        <dsp:cNvSpPr/>
      </dsp:nvSpPr>
      <dsp:spPr>
        <a:xfrm>
          <a:off x="1789690" y="0"/>
          <a:ext cx="1367464" cy="1309973"/>
        </a:xfrm>
        <a:prstGeom prst="rect">
          <a:avLst/>
        </a:prstGeom>
        <a:solidFill>
          <a:srgbClr val="12A53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latin typeface="Verdana" panose="020B0604030504040204" pitchFamily="34" charset="0"/>
              <a:ea typeface="Verdana" panose="020B0604030504040204" pitchFamily="34" charset="0"/>
              <a:cs typeface="Verdana" panose="020B0604030504040204" pitchFamily="34" charset="0"/>
            </a:rPr>
            <a:t>Social Care</a:t>
          </a:r>
          <a:endParaRPr lang="en-GB" sz="2400" b="1" kern="1200" dirty="0">
            <a:latin typeface="Verdana" panose="020B0604030504040204" pitchFamily="34" charset="0"/>
            <a:ea typeface="Verdana" panose="020B0604030504040204" pitchFamily="34" charset="0"/>
            <a:cs typeface="Verdana" panose="020B0604030504040204" pitchFamily="34" charset="0"/>
          </a:endParaRPr>
        </a:p>
      </dsp:txBody>
      <dsp:txXfrm>
        <a:off x="1789690" y="0"/>
        <a:ext cx="1367464" cy="1309973"/>
      </dsp:txXfrm>
    </dsp:sp>
    <dsp:sp modelId="{3B98EA29-2B09-4D4F-B97D-3AE7DEA958B5}">
      <dsp:nvSpPr>
        <dsp:cNvPr id="0" name=""/>
        <dsp:cNvSpPr/>
      </dsp:nvSpPr>
      <dsp:spPr>
        <a:xfrm>
          <a:off x="3380942" y="235872"/>
          <a:ext cx="1228651" cy="737191"/>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latin typeface="Verdana" panose="020B0604030504040204" pitchFamily="34" charset="0"/>
              <a:ea typeface="Verdana" panose="020B0604030504040204" pitchFamily="34" charset="0"/>
              <a:cs typeface="Verdana" panose="020B0604030504040204" pitchFamily="34" charset="0"/>
            </a:rPr>
            <a:t>Fostering</a:t>
          </a:r>
          <a:endParaRPr lang="en-GB" sz="1600" b="1" kern="1200" dirty="0">
            <a:latin typeface="Verdana" panose="020B0604030504040204" pitchFamily="34" charset="0"/>
            <a:ea typeface="Verdana" panose="020B0604030504040204" pitchFamily="34" charset="0"/>
            <a:cs typeface="Verdana" panose="020B0604030504040204" pitchFamily="34" charset="0"/>
          </a:endParaRPr>
        </a:p>
      </dsp:txBody>
      <dsp:txXfrm>
        <a:off x="3380942" y="235872"/>
        <a:ext cx="1228651" cy="737191"/>
      </dsp:txXfrm>
    </dsp:sp>
    <dsp:sp modelId="{CA887AEB-0F34-4C3B-A4C1-D35C52B52C16}">
      <dsp:nvSpPr>
        <dsp:cNvPr id="0" name=""/>
        <dsp:cNvSpPr/>
      </dsp:nvSpPr>
      <dsp:spPr>
        <a:xfrm>
          <a:off x="6470706" y="0"/>
          <a:ext cx="1934610" cy="1178547"/>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latin typeface="Verdana" panose="020B0604030504040204" pitchFamily="34" charset="0"/>
              <a:ea typeface="Verdana" panose="020B0604030504040204" pitchFamily="34" charset="0"/>
              <a:cs typeface="Verdana" panose="020B0604030504040204" pitchFamily="34" charset="0"/>
            </a:rPr>
            <a:t>Early Intervention Services</a:t>
          </a:r>
          <a:endParaRPr lang="en-GB" sz="1800" b="1" kern="1200" dirty="0">
            <a:latin typeface="Verdana" panose="020B0604030504040204" pitchFamily="34" charset="0"/>
            <a:ea typeface="Verdana" panose="020B0604030504040204" pitchFamily="34" charset="0"/>
            <a:cs typeface="Verdana" panose="020B0604030504040204" pitchFamily="34" charset="0"/>
          </a:endParaRPr>
        </a:p>
      </dsp:txBody>
      <dsp:txXfrm>
        <a:off x="6470706" y="0"/>
        <a:ext cx="1934610" cy="1178547"/>
      </dsp:txXfrm>
    </dsp:sp>
    <dsp:sp modelId="{9A99DBAF-0F45-4E26-9355-F58B90FA27C9}">
      <dsp:nvSpPr>
        <dsp:cNvPr id="0" name=""/>
        <dsp:cNvSpPr/>
      </dsp:nvSpPr>
      <dsp:spPr>
        <a:xfrm>
          <a:off x="4138086" y="3264445"/>
          <a:ext cx="1718969" cy="1052414"/>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latin typeface="Verdana" panose="020B0604030504040204" pitchFamily="34" charset="0"/>
              <a:ea typeface="Verdana" panose="020B0604030504040204" pitchFamily="34" charset="0"/>
              <a:cs typeface="Verdana" panose="020B0604030504040204" pitchFamily="34" charset="0"/>
            </a:rPr>
            <a:t>Specialist Services</a:t>
          </a:r>
          <a:endParaRPr lang="en-GB" sz="1800" b="1" kern="1200" dirty="0">
            <a:latin typeface="Verdana" panose="020B0604030504040204" pitchFamily="34" charset="0"/>
            <a:ea typeface="Verdana" panose="020B0604030504040204" pitchFamily="34" charset="0"/>
            <a:cs typeface="Verdana" panose="020B0604030504040204" pitchFamily="34" charset="0"/>
          </a:endParaRPr>
        </a:p>
      </dsp:txBody>
      <dsp:txXfrm>
        <a:off x="4138086" y="3264445"/>
        <a:ext cx="1718969" cy="1052414"/>
      </dsp:txXfrm>
    </dsp:sp>
    <dsp:sp modelId="{8A0BDED3-D9D1-4663-A1EF-A03AAD92C353}">
      <dsp:nvSpPr>
        <dsp:cNvPr id="0" name=""/>
        <dsp:cNvSpPr/>
      </dsp:nvSpPr>
      <dsp:spPr>
        <a:xfrm>
          <a:off x="369412" y="3168865"/>
          <a:ext cx="1574210" cy="1026715"/>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latin typeface="Verdana" panose="020B0604030504040204" pitchFamily="34" charset="0"/>
              <a:ea typeface="Verdana" panose="020B0604030504040204" pitchFamily="34" charset="0"/>
              <a:cs typeface="Verdana" panose="020B0604030504040204" pitchFamily="34" charset="0"/>
            </a:rPr>
            <a:t>National Probation Service</a:t>
          </a:r>
          <a:endParaRPr lang="en-GB" sz="1800" b="1" kern="1200" dirty="0">
            <a:latin typeface="Verdana" panose="020B0604030504040204" pitchFamily="34" charset="0"/>
            <a:ea typeface="Verdana" panose="020B0604030504040204" pitchFamily="34" charset="0"/>
            <a:cs typeface="Verdana" panose="020B0604030504040204" pitchFamily="34" charset="0"/>
          </a:endParaRPr>
        </a:p>
      </dsp:txBody>
      <dsp:txXfrm>
        <a:off x="369412" y="3168865"/>
        <a:ext cx="1574210" cy="1026715"/>
      </dsp:txXfrm>
    </dsp:sp>
    <dsp:sp modelId="{207667A9-E627-4AA3-A676-CCF95242B3E1}">
      <dsp:nvSpPr>
        <dsp:cNvPr id="0" name=""/>
        <dsp:cNvSpPr/>
      </dsp:nvSpPr>
      <dsp:spPr>
        <a:xfrm>
          <a:off x="1797830" y="1543661"/>
          <a:ext cx="1367464" cy="13099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latin typeface="Verdana" panose="020B0604030504040204" pitchFamily="34" charset="0"/>
              <a:ea typeface="Verdana" panose="020B0604030504040204" pitchFamily="34" charset="0"/>
              <a:cs typeface="Verdana" panose="020B0604030504040204" pitchFamily="34" charset="0"/>
            </a:rPr>
            <a:t>Youth Offending Service</a:t>
          </a:r>
          <a:endParaRPr lang="en-GB" sz="1600" b="1" kern="1200" dirty="0">
            <a:latin typeface="Verdana" panose="020B0604030504040204" pitchFamily="34" charset="0"/>
            <a:ea typeface="Verdana" panose="020B0604030504040204" pitchFamily="34" charset="0"/>
            <a:cs typeface="Verdana" panose="020B0604030504040204" pitchFamily="34" charset="0"/>
          </a:endParaRPr>
        </a:p>
      </dsp:txBody>
      <dsp:txXfrm>
        <a:off x="1797830" y="1543661"/>
        <a:ext cx="1367464" cy="1309973"/>
      </dsp:txXfrm>
    </dsp:sp>
    <dsp:sp modelId="{2B4FBBC7-D7C8-4D84-9FC8-95201533C6AC}">
      <dsp:nvSpPr>
        <dsp:cNvPr id="0" name=""/>
        <dsp:cNvSpPr/>
      </dsp:nvSpPr>
      <dsp:spPr>
        <a:xfrm>
          <a:off x="3409342" y="1648903"/>
          <a:ext cx="1367464" cy="130997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latin typeface="Verdana" panose="020B0604030504040204" pitchFamily="34" charset="0"/>
              <a:ea typeface="Verdana" panose="020B0604030504040204" pitchFamily="34" charset="0"/>
              <a:cs typeface="Verdana" panose="020B0604030504040204" pitchFamily="34" charset="0"/>
            </a:rPr>
            <a:t>CAMHS</a:t>
          </a:r>
          <a:endParaRPr lang="en-GB" sz="2000" b="1" kern="1200" dirty="0">
            <a:latin typeface="Verdana" panose="020B0604030504040204" pitchFamily="34" charset="0"/>
            <a:ea typeface="Verdana" panose="020B0604030504040204" pitchFamily="34" charset="0"/>
            <a:cs typeface="Verdana" panose="020B0604030504040204" pitchFamily="34" charset="0"/>
          </a:endParaRPr>
        </a:p>
      </dsp:txBody>
      <dsp:txXfrm>
        <a:off x="3409342" y="1648903"/>
        <a:ext cx="1367464" cy="1309973"/>
      </dsp:txXfrm>
    </dsp:sp>
    <dsp:sp modelId="{BCBC41BE-FA1E-4790-850C-B57C2FF34005}">
      <dsp:nvSpPr>
        <dsp:cNvPr id="0" name=""/>
        <dsp:cNvSpPr/>
      </dsp:nvSpPr>
      <dsp:spPr>
        <a:xfrm>
          <a:off x="4826395" y="167042"/>
          <a:ext cx="1228651" cy="109318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latin typeface="Verdana" panose="020B0604030504040204" pitchFamily="34" charset="0"/>
              <a:ea typeface="Verdana" panose="020B0604030504040204" pitchFamily="34" charset="0"/>
              <a:cs typeface="Verdana" panose="020B0604030504040204" pitchFamily="34" charset="0"/>
            </a:rPr>
            <a:t>School Nurses</a:t>
          </a:r>
          <a:endParaRPr lang="en-GB" sz="1800" b="1" kern="1200" dirty="0">
            <a:latin typeface="Verdana" panose="020B0604030504040204" pitchFamily="34" charset="0"/>
            <a:ea typeface="Verdana" panose="020B0604030504040204" pitchFamily="34" charset="0"/>
            <a:cs typeface="Verdana" panose="020B0604030504040204" pitchFamily="34" charset="0"/>
          </a:endParaRPr>
        </a:p>
      </dsp:txBody>
      <dsp:txXfrm>
        <a:off x="4826395" y="167042"/>
        <a:ext cx="1228651" cy="1093188"/>
      </dsp:txXfrm>
    </dsp:sp>
    <dsp:sp modelId="{10176D22-3848-43F1-8A50-E9A1AE6D6990}">
      <dsp:nvSpPr>
        <dsp:cNvPr id="0" name=""/>
        <dsp:cNvSpPr/>
      </dsp:nvSpPr>
      <dsp:spPr>
        <a:xfrm>
          <a:off x="6620804" y="1612493"/>
          <a:ext cx="1792099" cy="1585299"/>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latin typeface="Verdana" panose="020B0604030504040204" pitchFamily="34" charset="0"/>
              <a:ea typeface="Verdana" panose="020B0604030504040204" pitchFamily="34" charset="0"/>
              <a:cs typeface="Verdana" panose="020B0604030504040204" pitchFamily="34" charset="0"/>
            </a:rPr>
            <a:t>Health Services</a:t>
          </a:r>
          <a:endParaRPr lang="en-GB" sz="2400" b="1" kern="1200" dirty="0">
            <a:latin typeface="Verdana" panose="020B0604030504040204" pitchFamily="34" charset="0"/>
            <a:ea typeface="Verdana" panose="020B0604030504040204" pitchFamily="34" charset="0"/>
            <a:cs typeface="Verdana" panose="020B0604030504040204" pitchFamily="34" charset="0"/>
          </a:endParaRPr>
        </a:p>
      </dsp:txBody>
      <dsp:txXfrm>
        <a:off x="6620804" y="1612493"/>
        <a:ext cx="1792099" cy="1585299"/>
      </dsp:txXfrm>
    </dsp:sp>
    <dsp:sp modelId="{989A4C24-AD00-4E47-9EF4-E2959A9D44E9}">
      <dsp:nvSpPr>
        <dsp:cNvPr id="0" name=""/>
        <dsp:cNvSpPr/>
      </dsp:nvSpPr>
      <dsp:spPr>
        <a:xfrm>
          <a:off x="2210817" y="3057952"/>
          <a:ext cx="1673853" cy="7371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latin typeface="Verdana" panose="020B0604030504040204" pitchFamily="34" charset="0"/>
              <a:ea typeface="Verdana" panose="020B0604030504040204" pitchFamily="34" charset="0"/>
              <a:cs typeface="Verdana" panose="020B0604030504040204" pitchFamily="34" charset="0"/>
            </a:rPr>
            <a:t>Managers</a:t>
          </a:r>
          <a:endParaRPr lang="en-GB" sz="1800" b="1" kern="1200" dirty="0">
            <a:latin typeface="Verdana" panose="020B0604030504040204" pitchFamily="34" charset="0"/>
            <a:ea typeface="Verdana" panose="020B0604030504040204" pitchFamily="34" charset="0"/>
            <a:cs typeface="Verdana" panose="020B0604030504040204" pitchFamily="34" charset="0"/>
          </a:endParaRPr>
        </a:p>
      </dsp:txBody>
      <dsp:txXfrm>
        <a:off x="2210817" y="3057952"/>
        <a:ext cx="1673853" cy="737191"/>
      </dsp:txXfrm>
    </dsp:sp>
    <dsp:sp modelId="{0EED905D-AD49-4ABC-9B47-0089A803358E}">
      <dsp:nvSpPr>
        <dsp:cNvPr id="0" name=""/>
        <dsp:cNvSpPr/>
      </dsp:nvSpPr>
      <dsp:spPr>
        <a:xfrm>
          <a:off x="0" y="1931325"/>
          <a:ext cx="1228651" cy="73719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smtClean="0">
              <a:latin typeface="Verdana" panose="020B0604030504040204" pitchFamily="34" charset="0"/>
              <a:ea typeface="Verdana" panose="020B0604030504040204" pitchFamily="34" charset="0"/>
              <a:cs typeface="Verdana" panose="020B0604030504040204" pitchFamily="34" charset="0"/>
            </a:rPr>
            <a:t>Head of Services </a:t>
          </a:r>
          <a:endParaRPr lang="en-GB" sz="1800" b="0" kern="1200" dirty="0">
            <a:latin typeface="Verdana" panose="020B0604030504040204" pitchFamily="34" charset="0"/>
            <a:ea typeface="Verdana" panose="020B0604030504040204" pitchFamily="34" charset="0"/>
            <a:cs typeface="Verdana" panose="020B0604030504040204" pitchFamily="34" charset="0"/>
          </a:endParaRPr>
        </a:p>
      </dsp:txBody>
      <dsp:txXfrm>
        <a:off x="0" y="1931325"/>
        <a:ext cx="1228651" cy="737191"/>
      </dsp:txXfrm>
    </dsp:sp>
    <dsp:sp modelId="{47EFE5AD-8827-4BD9-9628-C62AD9560D37}">
      <dsp:nvSpPr>
        <dsp:cNvPr id="0" name=""/>
        <dsp:cNvSpPr/>
      </dsp:nvSpPr>
      <dsp:spPr>
        <a:xfrm>
          <a:off x="0" y="1641808"/>
          <a:ext cx="1367464" cy="130997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latin typeface="Verdana" panose="020B0604030504040204" pitchFamily="34" charset="0"/>
              <a:ea typeface="Verdana" panose="020B0604030504040204" pitchFamily="34" charset="0"/>
              <a:cs typeface="Verdana" panose="020B0604030504040204" pitchFamily="34" charset="0"/>
            </a:rPr>
            <a:t>LSCBs</a:t>
          </a:r>
          <a:endParaRPr lang="en-GB" sz="2400" b="1" kern="1200" dirty="0">
            <a:latin typeface="Verdana" panose="020B0604030504040204" pitchFamily="34" charset="0"/>
            <a:ea typeface="Verdana" panose="020B0604030504040204" pitchFamily="34" charset="0"/>
            <a:cs typeface="Verdana" panose="020B0604030504040204" pitchFamily="34" charset="0"/>
          </a:endParaRPr>
        </a:p>
      </dsp:txBody>
      <dsp:txXfrm>
        <a:off x="0" y="1641808"/>
        <a:ext cx="1367464" cy="1309973"/>
      </dsp:txXfrm>
    </dsp:sp>
    <dsp:sp modelId="{9A2E8193-C7C8-4702-8B56-9476608E6F91}">
      <dsp:nvSpPr>
        <dsp:cNvPr id="0" name=""/>
        <dsp:cNvSpPr/>
      </dsp:nvSpPr>
      <dsp:spPr>
        <a:xfrm>
          <a:off x="4964066" y="1612498"/>
          <a:ext cx="1367464" cy="1309973"/>
        </a:xfrm>
        <a:prstGeom prst="rect">
          <a:avLst/>
        </a:prstGeom>
        <a:solidFill>
          <a:srgbClr val="12A53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latin typeface="Verdana" panose="020B0604030504040204" pitchFamily="34" charset="0"/>
              <a:ea typeface="Verdana" panose="020B0604030504040204" pitchFamily="34" charset="0"/>
              <a:cs typeface="Verdana" panose="020B0604030504040204" pitchFamily="34" charset="0"/>
            </a:rPr>
            <a:t>CCGs </a:t>
          </a:r>
          <a:endParaRPr lang="en-GB" sz="1800" b="1" kern="1200" dirty="0">
            <a:latin typeface="Verdana" panose="020B0604030504040204" pitchFamily="34" charset="0"/>
            <a:ea typeface="Verdana" panose="020B0604030504040204" pitchFamily="34" charset="0"/>
            <a:cs typeface="Verdana" panose="020B0604030504040204" pitchFamily="34" charset="0"/>
          </a:endParaRPr>
        </a:p>
      </dsp:txBody>
      <dsp:txXfrm>
        <a:off x="4964066" y="1612498"/>
        <a:ext cx="1367464" cy="1309973"/>
      </dsp:txXfrm>
    </dsp:sp>
    <dsp:sp modelId="{3BFFC8FE-2FE1-4646-A0FF-C8774990AAFC}">
      <dsp:nvSpPr>
        <dsp:cNvPr id="0" name=""/>
        <dsp:cNvSpPr/>
      </dsp:nvSpPr>
      <dsp:spPr>
        <a:xfrm>
          <a:off x="6134185" y="3277341"/>
          <a:ext cx="2081201" cy="1178547"/>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latin typeface="Verdana" panose="020B0604030504040204" pitchFamily="34" charset="0"/>
              <a:ea typeface="Verdana" panose="020B0604030504040204" pitchFamily="34" charset="0"/>
              <a:cs typeface="Verdana" panose="020B0604030504040204" pitchFamily="34" charset="0"/>
            </a:rPr>
            <a:t>Education</a:t>
          </a:r>
          <a:endParaRPr lang="en-GB" sz="1800" b="1" kern="1200" dirty="0">
            <a:latin typeface="Verdana" panose="020B0604030504040204" pitchFamily="34" charset="0"/>
            <a:ea typeface="Verdana" panose="020B0604030504040204" pitchFamily="34" charset="0"/>
            <a:cs typeface="Verdana" panose="020B0604030504040204" pitchFamily="34" charset="0"/>
          </a:endParaRPr>
        </a:p>
      </dsp:txBody>
      <dsp:txXfrm>
        <a:off x="6134185" y="3277341"/>
        <a:ext cx="2081201" cy="117854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63EA14-7C4A-44D4-8563-EC646236FBCE}" type="datetimeFigureOut">
              <a:rPr lang="en-GB" smtClean="0"/>
              <a:t>02/02/2017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4F5D70-57BE-4D78-A23A-ED3087D55007}" type="slidenum">
              <a:rPr lang="en-GB" smtClean="0"/>
              <a:t>‹#›</a:t>
            </a:fld>
            <a:endParaRPr lang="en-GB"/>
          </a:p>
        </p:txBody>
      </p:sp>
    </p:spTree>
    <p:extLst>
      <p:ext uri="{BB962C8B-B14F-4D97-AF65-F5344CB8AC3E}">
        <p14:creationId xmlns:p14="http://schemas.microsoft.com/office/powerpoint/2010/main" val="7203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637D0C-2B53-4D28-ACBE-759E166E853C}" type="slidenum">
              <a:rPr lang="en-GB" altLang="en-US"/>
              <a:pPr/>
              <a:t>4</a:t>
            </a:fld>
            <a:endParaRPr lang="en-GB" alt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Purpose of the framework overview group:</a:t>
            </a:r>
          </a:p>
          <a:p>
            <a:endParaRPr lang="en-GB" dirty="0" smtClean="0"/>
          </a:p>
          <a:p>
            <a:r>
              <a:rPr lang="en-GB" dirty="0" smtClean="0"/>
              <a:t>•	The vision for this development group is: the development of an operational framework for children and young people who sexually harm, for use by local areas, to help support the delivery of clear policies and procedures as well as any local practice guidelines and assessment tools. </a:t>
            </a:r>
          </a:p>
          <a:p>
            <a:r>
              <a:rPr lang="en-GB" dirty="0" smtClean="0"/>
              <a:t>•	The draft operational framework and implementation support plan will be developed by the end of December 2014. In early 2015 the work will be piloted by a cohort of local areas and NSPCC teams (linked to HSB service delivery) through the practice working group representatives. A pilot steering group will be established to help monitor and support this next stage.</a:t>
            </a:r>
          </a:p>
          <a:p>
            <a:r>
              <a:rPr lang="en-GB" dirty="0" smtClean="0"/>
              <a:t>•	Ultimately we would aim for this framework to be adopted and embedded in a coherent cross departmental government(s) strategy on HSB that promotes collaboration across agencies and local authority, police and health boundaries. </a:t>
            </a:r>
          </a:p>
          <a:p>
            <a:endParaRPr lang="en-GB" dirty="0"/>
          </a:p>
        </p:txBody>
      </p:sp>
      <p:sp>
        <p:nvSpPr>
          <p:cNvPr id="4" name="Slide Number Placeholder 3"/>
          <p:cNvSpPr>
            <a:spLocks noGrp="1"/>
          </p:cNvSpPr>
          <p:nvPr>
            <p:ph type="sldNum" sz="quarter" idx="10"/>
          </p:nvPr>
        </p:nvSpPr>
        <p:spPr/>
        <p:txBody>
          <a:bodyPr/>
          <a:lstStyle/>
          <a:p>
            <a:fld id="{7F4F5D70-57BE-4D78-A23A-ED3087D55007}" type="slidenum">
              <a:rPr lang="en-GB" smtClean="0"/>
              <a:t>11</a:t>
            </a:fld>
            <a:endParaRPr lang="en-GB"/>
          </a:p>
        </p:txBody>
      </p:sp>
    </p:spTree>
    <p:extLst>
      <p:ext uri="{BB962C8B-B14F-4D97-AF65-F5344CB8AC3E}">
        <p14:creationId xmlns:p14="http://schemas.microsoft.com/office/powerpoint/2010/main" val="1503767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issues that have been collected and collated drawn from professionals across the country</a:t>
            </a:r>
            <a:r>
              <a:rPr lang="en-GB" sz="1200" kern="1200" baseline="0" dirty="0" smtClean="0">
                <a:solidFill>
                  <a:schemeClr val="tx1"/>
                </a:solidFill>
                <a:effectLst/>
                <a:latin typeface="+mn-lt"/>
                <a:ea typeface="+mn-ea"/>
                <a:cs typeface="+mn-cs"/>
              </a:rPr>
              <a:t> – from the 15 local areas</a:t>
            </a:r>
            <a:endParaRPr lang="en-GB" dirty="0"/>
          </a:p>
        </p:txBody>
      </p:sp>
      <p:sp>
        <p:nvSpPr>
          <p:cNvPr id="4" name="Slide Number Placeholder 3"/>
          <p:cNvSpPr>
            <a:spLocks noGrp="1"/>
          </p:cNvSpPr>
          <p:nvPr>
            <p:ph type="sldNum" sz="quarter" idx="10"/>
          </p:nvPr>
        </p:nvSpPr>
        <p:spPr/>
        <p:txBody>
          <a:bodyPr/>
          <a:lstStyle/>
          <a:p>
            <a:fld id="{7F4F5D70-57BE-4D78-A23A-ED3087D55007}" type="slidenum">
              <a:rPr lang="en-GB" smtClean="0"/>
              <a:t>12</a:t>
            </a:fld>
            <a:endParaRPr lang="en-GB"/>
          </a:p>
        </p:txBody>
      </p:sp>
    </p:spTree>
    <p:extLst>
      <p:ext uri="{BB962C8B-B14F-4D97-AF65-F5344CB8AC3E}">
        <p14:creationId xmlns:p14="http://schemas.microsoft.com/office/powerpoint/2010/main" val="3923186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4F5D70-57BE-4D78-A23A-ED3087D55007}"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797101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To enable accurate scoring, multi-agency partners will need to work together to reflect and respond to the statements. It may be helpful for the chair of the LSCB to coordinate completion of the audit tool.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statements are directly linked to research messages, and are deliberately challenging – requiring evidence to underpin each score, for example – and designed to stimulate debate. The audit exercise should be a catalyst for learning and improvement.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If differences across agencies (the quality of data recorded; the approaches to assessment, </a:t>
            </a:r>
            <a:r>
              <a:rPr lang="en-GB" sz="1200" kern="1200" dirty="0" err="1" smtClean="0">
                <a:solidFill>
                  <a:schemeClr val="tx1"/>
                </a:solidFill>
                <a:effectLst/>
                <a:latin typeface="+mn-lt"/>
                <a:ea typeface="+mn-ea"/>
                <a:cs typeface="+mn-cs"/>
              </a:rPr>
              <a:t>etc</a:t>
            </a:r>
            <a:r>
              <a:rPr lang="en-GB" sz="1200" kern="1200" dirty="0" smtClean="0">
                <a:solidFill>
                  <a:schemeClr val="tx1"/>
                </a:solidFill>
                <a:effectLst/>
                <a:latin typeface="+mn-lt"/>
                <a:ea typeface="+mn-ea"/>
                <a:cs typeface="+mn-cs"/>
              </a:rPr>
              <a:t>) make it difficult to reach an agreed score, we strongly suggest using the lower score. Similarly, statements that employ subjective terms such as ‘high quality’ or ‘confident’ may highlight differences of opinion between professional groups. Again, we recommend applying the lower score and considering what action would be necessary for all groups to feel confident, or be assured of quality.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 suggest you carry out the audit exercise to establish a baseline, from which scores can be combined to provide an overview of local practice (see the example below in figure 1).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should enable local areas to focus their efforts on the areas in which improvement is needed most. You can then use the examples and resources provided to draft an action plan that reflects local needs and priorities.</a:t>
            </a:r>
          </a:p>
          <a:p>
            <a:endParaRPr lang="en-GB" dirty="0"/>
          </a:p>
        </p:txBody>
      </p:sp>
      <p:sp>
        <p:nvSpPr>
          <p:cNvPr id="4" name="Slide Number Placeholder 3"/>
          <p:cNvSpPr>
            <a:spLocks noGrp="1"/>
          </p:cNvSpPr>
          <p:nvPr>
            <p:ph type="sldNum" sz="quarter" idx="10"/>
          </p:nvPr>
        </p:nvSpPr>
        <p:spPr/>
        <p:txBody>
          <a:bodyPr/>
          <a:lstStyle/>
          <a:p>
            <a:fld id="{7F4F5D70-57BE-4D78-A23A-ED3087D55007}" type="slidenum">
              <a:rPr lang="en-GB" smtClean="0"/>
              <a:t>19</a:t>
            </a:fld>
            <a:endParaRPr lang="en-GB"/>
          </a:p>
        </p:txBody>
      </p:sp>
    </p:spTree>
    <p:extLst>
      <p:ext uri="{BB962C8B-B14F-4D97-AF65-F5344CB8AC3E}">
        <p14:creationId xmlns:p14="http://schemas.microsoft.com/office/powerpoint/2010/main" val="1964209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An </a:t>
            </a:r>
            <a:r>
              <a:rPr lang="en-GB" sz="1200" i="1" kern="1200" dirty="0" smtClean="0">
                <a:solidFill>
                  <a:schemeClr val="tx1"/>
                </a:solidFill>
                <a:effectLst/>
                <a:latin typeface="+mn-lt"/>
                <a:ea typeface="+mn-ea"/>
                <a:cs typeface="+mn-cs"/>
              </a:rPr>
              <a:t>Expression Of Interest</a:t>
            </a:r>
            <a:r>
              <a:rPr lang="en-GB" sz="1200" kern="1200" dirty="0" smtClean="0">
                <a:solidFill>
                  <a:schemeClr val="tx1"/>
                </a:solidFill>
                <a:effectLst/>
                <a:latin typeface="+mn-lt"/>
                <a:ea typeface="+mn-ea"/>
                <a:cs typeface="+mn-cs"/>
              </a:rPr>
              <a:t> was put out to a purposive sample of local areas who had either been involved so far in the development work or have approached us to volunteer to help with the next stage of development. We had interest from over 15 local areas to take part  – with 9 confirmed and signed up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induction meeting for the</a:t>
            </a:r>
            <a:r>
              <a:rPr lang="en-GB" sz="1200" kern="1200" baseline="0" dirty="0" smtClean="0">
                <a:solidFill>
                  <a:schemeClr val="tx1"/>
                </a:solidFill>
                <a:effectLst/>
                <a:latin typeface="+mn-lt"/>
                <a:ea typeface="+mn-ea"/>
                <a:cs typeface="+mn-cs"/>
              </a:rPr>
              <a:t> 9</a:t>
            </a:r>
            <a:r>
              <a:rPr lang="en-GB" sz="1200" kern="1200" dirty="0" smtClean="0">
                <a:solidFill>
                  <a:schemeClr val="tx1"/>
                </a:solidFill>
                <a:effectLst/>
                <a:latin typeface="+mn-lt"/>
                <a:ea typeface="+mn-ea"/>
                <a:cs typeface="+mn-cs"/>
              </a:rPr>
              <a:t> confirmed testing areas took place in late May 2015 and work</a:t>
            </a:r>
            <a:r>
              <a:rPr lang="en-GB" sz="1200" kern="1200" baseline="0" dirty="0" smtClean="0">
                <a:solidFill>
                  <a:schemeClr val="tx1"/>
                </a:solidFill>
                <a:effectLst/>
                <a:latin typeface="+mn-lt"/>
                <a:ea typeface="+mn-ea"/>
                <a:cs typeface="+mn-cs"/>
              </a:rPr>
              <a:t> has </a:t>
            </a:r>
            <a:r>
              <a:rPr lang="en-GB" sz="1200" kern="1200" dirty="0" smtClean="0">
                <a:solidFill>
                  <a:schemeClr val="tx1"/>
                </a:solidFill>
                <a:effectLst/>
                <a:latin typeface="+mn-lt"/>
                <a:ea typeface="+mn-ea"/>
                <a:cs typeface="+mn-cs"/>
              </a:rPr>
              <a:t>continued with support provided through an NSPCC facilitated steering groups which</a:t>
            </a:r>
            <a:r>
              <a:rPr lang="en-GB" sz="1200" kern="1200" baseline="0" dirty="0" smtClean="0">
                <a:solidFill>
                  <a:schemeClr val="tx1"/>
                </a:solidFill>
                <a:effectLst/>
                <a:latin typeface="+mn-lt"/>
                <a:ea typeface="+mn-ea"/>
                <a:cs typeface="+mn-cs"/>
              </a:rPr>
              <a:t> met most recently in September 2015. There will be a learning day for the testing areas to feedback their findings in December 2015.</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F4F5D70-57BE-4D78-A23A-ED3087D55007}" type="slidenum">
              <a:rPr lang="en-GB" smtClean="0"/>
              <a:t>22</a:t>
            </a:fld>
            <a:endParaRPr lang="en-GB"/>
          </a:p>
        </p:txBody>
      </p:sp>
    </p:spTree>
    <p:extLst>
      <p:ext uri="{BB962C8B-B14F-4D97-AF65-F5344CB8AC3E}">
        <p14:creationId xmlns:p14="http://schemas.microsoft.com/office/powerpoint/2010/main" val="2992787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0257027-D69C-44BC-B084-924BCE3584A2}" type="slidenum">
              <a:rPr lang="en-US" smtClean="0"/>
              <a:pPr>
                <a:defRPr/>
              </a:pPr>
              <a:t>23</a:t>
            </a:fld>
            <a:endParaRPr lang="en-US" dirty="0"/>
          </a:p>
        </p:txBody>
      </p:sp>
    </p:spTree>
    <p:extLst>
      <p:ext uri="{BB962C8B-B14F-4D97-AF65-F5344CB8AC3E}">
        <p14:creationId xmlns:p14="http://schemas.microsoft.com/office/powerpoint/2010/main" val="535221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baseline="0" dirty="0" smtClean="0"/>
              <a:t>The purpose of the framework was for it to be operational, provide an integrated approach to support local work with children and young people who displayed HSB, facilitate the development of clear policies and procedures, and refresh local practice guidelines and assessment tools.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GB" dirty="0" smtClean="0"/>
              <a:t>The </a:t>
            </a:r>
            <a:r>
              <a:rPr lang="en-GB" baseline="0" dirty="0" smtClean="0"/>
              <a:t>feedback from the pilot was very positive and the framework was received well by those who were involved.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Each authority appreciated the operational usefulness of the framework, and welcomed this innovative approach that guided decision making, and refocused the attention on HSB and its links to CSE, as it was recognised as an area lacking in policy and practical guidance.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framework acted as a platform for discussion and reflection on current policies and practice, through which areas of strengths and weaknesses were identified, improvements not previously considered were highlighted, and clear recommendations and action plans to improve the way local services respond to children and young people with HSB were implemented.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Local authorities welcomed the integrated, multi-level, multi-agency approach towards service provision, and reiterated the importance of early identification, assessment, and intervention of HSB, and recognised the shared responsibility across multiple services and divisions.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framework also acted as a persuasive device for the local authorities in the pilot, as it helped them to argue for the retention of services, secure funding, and keenly engage partners at multiple levels alongside other current priorities such as tackling CSE.</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40257027-D69C-44BC-B084-924BCE3584A2}" type="slidenum">
              <a:rPr lang="en-US" smtClean="0"/>
              <a:pPr>
                <a:defRPr/>
              </a:pPr>
              <a:t>24</a:t>
            </a:fld>
            <a:endParaRPr lang="en-US" dirty="0"/>
          </a:p>
        </p:txBody>
      </p:sp>
    </p:spTree>
    <p:extLst>
      <p:ext uri="{BB962C8B-B14F-4D97-AF65-F5344CB8AC3E}">
        <p14:creationId xmlns:p14="http://schemas.microsoft.com/office/powerpoint/2010/main" val="4043710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This is the first Black Mirror episode since the very first to take place in the recognisable present and depend only on technology that’s widely available today: perhaps that’s why it’s so scary.</a:t>
            </a:r>
            <a:endParaRPr lang="en-GB" dirty="0"/>
          </a:p>
        </p:txBody>
      </p:sp>
      <p:sp>
        <p:nvSpPr>
          <p:cNvPr id="4" name="Slide Number Placeholder 3"/>
          <p:cNvSpPr>
            <a:spLocks noGrp="1"/>
          </p:cNvSpPr>
          <p:nvPr>
            <p:ph type="sldNum" sz="quarter" idx="10"/>
          </p:nvPr>
        </p:nvSpPr>
        <p:spPr/>
        <p:txBody>
          <a:bodyPr/>
          <a:lstStyle/>
          <a:p>
            <a:fld id="{7F4F5D70-57BE-4D78-A23A-ED3087D55007}" type="slidenum">
              <a:rPr lang="en-GB" smtClean="0"/>
              <a:t>27</a:t>
            </a:fld>
            <a:endParaRPr lang="en-GB"/>
          </a:p>
        </p:txBody>
      </p:sp>
    </p:spTree>
    <p:extLst>
      <p:ext uri="{BB962C8B-B14F-4D97-AF65-F5344CB8AC3E}">
        <p14:creationId xmlns:p14="http://schemas.microsoft.com/office/powerpoint/2010/main" val="3680171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503363"/>
            <a:ext cx="6858000" cy="2387600"/>
          </a:xfrm>
        </p:spPr>
        <p:txBody>
          <a:bodyPr anchor="ctr" anchorCtr="0">
            <a:normAutofit/>
          </a:bodyPr>
          <a:lstStyle>
            <a:lvl1pPr algn="ctr">
              <a:defRPr sz="6000">
                <a:solidFill>
                  <a:schemeClr val="bg2"/>
                </a:solidFill>
              </a:defRPr>
            </a:lvl1pPr>
          </a:lstStyle>
          <a:p>
            <a:r>
              <a:rPr lang="en-US" smtClean="0"/>
              <a:t>Click to edit Master title style</a:t>
            </a:r>
            <a:endParaRPr lang="en-GB"/>
          </a:p>
        </p:txBody>
      </p:sp>
      <p:sp>
        <p:nvSpPr>
          <p:cNvPr id="3" name="Subtitle 2"/>
          <p:cNvSpPr>
            <a:spLocks noGrp="1"/>
          </p:cNvSpPr>
          <p:nvPr>
            <p:ph type="subTitle" idx="1"/>
          </p:nvPr>
        </p:nvSpPr>
        <p:spPr>
          <a:xfrm>
            <a:off x="1143000" y="3983038"/>
            <a:ext cx="6858000" cy="1655762"/>
          </a:xfrm>
        </p:spPr>
        <p:txBody>
          <a:bodyPr>
            <a:normAutofit/>
          </a:bodyPr>
          <a:lstStyle>
            <a:lvl1pPr marL="0" indent="0" algn="ctr">
              <a:buNone/>
              <a:defRPr sz="24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496A60-E2D4-4891-8969-7500C499E573}" type="datetime1">
              <a:rPr lang="en-GB" smtClean="0"/>
              <a:t>02/02/2017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B1086E-617A-43F9-A6EC-5DAF94726535}" type="slidenum">
              <a:rPr lang="en-GB" smtClean="0"/>
              <a:t>‹#›</a:t>
            </a:fld>
            <a:endParaRPr lang="en-GB"/>
          </a:p>
        </p:txBody>
      </p:sp>
    </p:spTree>
    <p:extLst>
      <p:ext uri="{BB962C8B-B14F-4D97-AF65-F5344CB8AC3E}">
        <p14:creationId xmlns:p14="http://schemas.microsoft.com/office/powerpoint/2010/main" val="232900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ght Purple Break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6278" y="1295400"/>
            <a:ext cx="7147122" cy="3733800"/>
          </a:xfrm>
        </p:spPr>
        <p:txBody>
          <a:bodyPr>
            <a:noAutofit/>
          </a:bodyPr>
          <a:lstStyle>
            <a:lvl1pPr algn="ctr">
              <a:defRPr sz="6000">
                <a:solidFill>
                  <a:schemeClr val="tx2"/>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37F2A09E-649A-412E-96D8-61376C330E7B}" type="datetime1">
              <a:rPr lang="en-GB" smtClean="0"/>
              <a:t>02/02/2017</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B1086E-617A-43F9-A6EC-5DAF94726535}" type="slidenum">
              <a:rPr lang="en-GB" smtClean="0"/>
              <a:pPr/>
              <a:t>‹#›</a:t>
            </a:fld>
            <a:endParaRPr lang="en-GB"/>
          </a:p>
        </p:txBody>
      </p:sp>
    </p:spTree>
    <p:extLst>
      <p:ext uri="{BB962C8B-B14F-4D97-AF65-F5344CB8AC3E}">
        <p14:creationId xmlns:p14="http://schemas.microsoft.com/office/powerpoint/2010/main" val="260184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Blue Break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6278" y="1295400"/>
            <a:ext cx="7147122" cy="3733800"/>
          </a:xfrm>
        </p:spPr>
        <p:txBody>
          <a:bodyPr>
            <a:noAutofit/>
          </a:bodyPr>
          <a:lstStyle>
            <a:lvl1pPr algn="ctr">
              <a:defRPr sz="6000">
                <a:solidFill>
                  <a:schemeClr val="tx2"/>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97E0BB9C-54F0-4FB9-BE2F-AE086AB2D5E1}" type="datetime1">
              <a:rPr lang="en-GB" smtClean="0"/>
              <a:t>02/02/2017</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B1086E-617A-43F9-A6EC-5DAF94726535}" type="slidenum">
              <a:rPr lang="en-GB" smtClean="0"/>
              <a:pPr/>
              <a:t>‹#›</a:t>
            </a:fld>
            <a:endParaRPr lang="en-GB"/>
          </a:p>
        </p:txBody>
      </p:sp>
    </p:spTree>
    <p:extLst>
      <p:ext uri="{BB962C8B-B14F-4D97-AF65-F5344CB8AC3E}">
        <p14:creationId xmlns:p14="http://schemas.microsoft.com/office/powerpoint/2010/main" val="418433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en Break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6278" y="1295400"/>
            <a:ext cx="7147122" cy="3733800"/>
          </a:xfrm>
        </p:spPr>
        <p:txBody>
          <a:bodyPr>
            <a:noAutofit/>
          </a:bodyPr>
          <a:lstStyle>
            <a:lvl1pPr algn="ctr">
              <a:defRPr sz="6000">
                <a:solidFill>
                  <a:schemeClr val="bg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C01A1F5C-BB42-4FF4-BB25-ADC91049FC50}" type="datetime1">
              <a:rPr lang="en-GB" smtClean="0"/>
              <a:t>02/02/2017</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B1086E-617A-43F9-A6EC-5DAF94726535}" type="slidenum">
              <a:rPr lang="en-GB" smtClean="0"/>
              <a:pPr/>
              <a:t>‹#›</a:t>
            </a:fld>
            <a:endParaRPr lang="en-GB"/>
          </a:p>
        </p:txBody>
      </p:sp>
    </p:spTree>
    <p:extLst>
      <p:ext uri="{BB962C8B-B14F-4D97-AF65-F5344CB8AC3E}">
        <p14:creationId xmlns:p14="http://schemas.microsoft.com/office/powerpoint/2010/main" val="50030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nk Break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6278" y="1295400"/>
            <a:ext cx="7147122" cy="3733800"/>
          </a:xfrm>
        </p:spPr>
        <p:txBody>
          <a:bodyPr>
            <a:noAutofit/>
          </a:bodyPr>
          <a:lstStyle>
            <a:lvl1pPr algn="ctr">
              <a:defRPr sz="6000">
                <a:solidFill>
                  <a:schemeClr val="tx2"/>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233DE6C2-6549-4E23-9004-5EDF0EF58D1B}" type="datetime1">
              <a:rPr lang="en-GB" smtClean="0"/>
              <a:t>02/02/2017</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B1086E-617A-43F9-A6EC-5DAF94726535}" type="slidenum">
              <a:rPr lang="en-GB" smtClean="0"/>
              <a:pPr/>
              <a:t>‹#›</a:t>
            </a:fld>
            <a:endParaRPr lang="en-GB"/>
          </a:p>
        </p:txBody>
      </p:sp>
    </p:spTree>
    <p:extLst>
      <p:ext uri="{BB962C8B-B14F-4D97-AF65-F5344CB8AC3E}">
        <p14:creationId xmlns:p14="http://schemas.microsoft.com/office/powerpoint/2010/main" val="422431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Yellow Breaker">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6278" y="1295400"/>
            <a:ext cx="7147122" cy="3733800"/>
          </a:xfrm>
        </p:spPr>
        <p:txBody>
          <a:bodyPr>
            <a:noAutofit/>
          </a:bodyPr>
          <a:lstStyle>
            <a:lvl1pPr algn="ctr">
              <a:defRPr sz="6000">
                <a:solidFill>
                  <a:schemeClr val="tx2"/>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3340CE16-3466-4A26-85E7-CF3310963DCC}" type="datetime1">
              <a:rPr lang="en-GB" smtClean="0"/>
              <a:t>02/02/2017</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B1086E-617A-43F9-A6EC-5DAF94726535}" type="slidenum">
              <a:rPr lang="en-GB" smtClean="0"/>
              <a:pPr/>
              <a:t>‹#›</a:t>
            </a:fld>
            <a:endParaRPr lang="en-GB"/>
          </a:p>
        </p:txBody>
      </p:sp>
    </p:spTree>
    <p:extLst>
      <p:ext uri="{BB962C8B-B14F-4D97-AF65-F5344CB8AC3E}">
        <p14:creationId xmlns:p14="http://schemas.microsoft.com/office/powerpoint/2010/main" val="70575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genta Breaker">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6278" y="1295400"/>
            <a:ext cx="7147122" cy="3733800"/>
          </a:xfrm>
        </p:spPr>
        <p:txBody>
          <a:bodyPr>
            <a:noAutofit/>
          </a:bodyPr>
          <a:lstStyle>
            <a:lvl1pPr algn="ctr">
              <a:defRPr sz="6000">
                <a:solidFill>
                  <a:schemeClr val="bg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78C9D7E4-7242-4D07-B4A9-ED45926382E5}" type="datetime1">
              <a:rPr lang="en-GB" smtClean="0"/>
              <a:t>02/02/2017</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B1086E-617A-43F9-A6EC-5DAF94726535}" type="slidenum">
              <a:rPr lang="en-GB" smtClean="0"/>
              <a:pPr/>
              <a:t>‹#›</a:t>
            </a:fld>
            <a:endParaRPr lang="en-GB"/>
          </a:p>
        </p:txBody>
      </p:sp>
    </p:spTree>
    <p:extLst>
      <p:ext uri="{BB962C8B-B14F-4D97-AF65-F5344CB8AC3E}">
        <p14:creationId xmlns:p14="http://schemas.microsoft.com/office/powerpoint/2010/main" val="20101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Breaker">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6278" y="1295400"/>
            <a:ext cx="7147122" cy="3733800"/>
          </a:xfrm>
        </p:spPr>
        <p:txBody>
          <a:bodyPr>
            <a:noAutofit/>
          </a:bodyPr>
          <a:lstStyle>
            <a:lvl1pPr algn="ctr">
              <a:defRPr sz="6000">
                <a:solidFill>
                  <a:schemeClr val="bg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25F03AEF-FDC6-4DD2-BA45-D22499365F3A}" type="datetime1">
              <a:rPr lang="en-GB" smtClean="0"/>
              <a:t>02/02/2017</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B1086E-617A-43F9-A6EC-5DAF94726535}" type="slidenum">
              <a:rPr lang="en-GB" smtClean="0"/>
              <a:pPr/>
              <a:t>‹#›</a:t>
            </a:fld>
            <a:endParaRPr lang="en-GB"/>
          </a:p>
        </p:txBody>
      </p:sp>
    </p:spTree>
    <p:extLst>
      <p:ext uri="{BB962C8B-B14F-4D97-AF65-F5344CB8AC3E}">
        <p14:creationId xmlns:p14="http://schemas.microsoft.com/office/powerpoint/2010/main" val="15530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range Breaker">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6278" y="1295400"/>
            <a:ext cx="7147122" cy="3733800"/>
          </a:xfrm>
        </p:spPr>
        <p:txBody>
          <a:bodyPr>
            <a:noAutofit/>
          </a:bodyPr>
          <a:lstStyle>
            <a:lvl1pPr algn="ctr">
              <a:defRPr sz="6000">
                <a:solidFill>
                  <a:schemeClr val="bg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8C97DD9B-7650-4F4F-B884-F06085B79B9A}" type="datetime1">
              <a:rPr lang="en-GB" smtClean="0"/>
              <a:t>02/02/2017</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B1086E-617A-43F9-A6EC-5DAF94726535}" type="slidenum">
              <a:rPr lang="en-GB" smtClean="0"/>
              <a:pPr/>
              <a:t>‹#›</a:t>
            </a:fld>
            <a:endParaRPr lang="en-GB"/>
          </a:p>
        </p:txBody>
      </p:sp>
    </p:spTree>
    <p:extLst>
      <p:ext uri="{BB962C8B-B14F-4D97-AF65-F5344CB8AC3E}">
        <p14:creationId xmlns:p14="http://schemas.microsoft.com/office/powerpoint/2010/main" val="3331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7_Section Header">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299" y="1246909"/>
            <a:ext cx="4997703" cy="5109442"/>
          </a:xfrm>
        </p:spPr>
        <p:txBody>
          <a:bodyPr anchor="t" anchorCtr="0">
            <a:normAutofit/>
          </a:bodyPr>
          <a:lstStyle>
            <a:lvl1pPr>
              <a:lnSpc>
                <a:spcPct val="82000"/>
              </a:lnSpc>
              <a:defRPr sz="6000">
                <a:solidFill>
                  <a:schemeClr val="tx2"/>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E371DE6B-7B07-4B78-8052-0477D52C9392}" type="datetime1">
              <a:rPr lang="en-GB" smtClean="0"/>
              <a:t>02/02/2017</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B1086E-617A-43F9-A6EC-5DAF94726535}" type="slidenum">
              <a:rPr lang="en-GB" smtClean="0"/>
              <a:pPr/>
              <a:t>‹#›</a:t>
            </a:fld>
            <a:endParaRPr lang="en-GB"/>
          </a:p>
        </p:txBody>
      </p:sp>
      <p:pic>
        <p:nvPicPr>
          <p:cNvPr id="9" name="Picture 2" descr="C:\Users\pbraniga\Desktop\manchester NCAS\13.08.30_Childline-02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9526" r="14097"/>
          <a:stretch/>
        </p:blipFill>
        <p:spPr bwMode="auto">
          <a:xfrm>
            <a:off x="5470622" y="0"/>
            <a:ext cx="367337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NSPCC_Crayon_DottedLine_Medium_1.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1854" y="793437"/>
            <a:ext cx="8606842" cy="332738"/>
          </a:xfrm>
          <a:prstGeom prst="rect">
            <a:avLst/>
          </a:prstGeom>
        </p:spPr>
      </p:pic>
    </p:spTree>
    <p:extLst>
      <p:ext uri="{BB962C8B-B14F-4D97-AF65-F5344CB8AC3E}">
        <p14:creationId xmlns:p14="http://schemas.microsoft.com/office/powerpoint/2010/main" val="166610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8_Section Header">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410201" y="0"/>
            <a:ext cx="3733800" cy="6858000"/>
          </a:xfrm>
          <a:prstGeom prst="rect">
            <a:avLst/>
          </a:prstGeom>
        </p:spPr>
      </p:pic>
      <p:sp>
        <p:nvSpPr>
          <p:cNvPr id="2" name="Title 1"/>
          <p:cNvSpPr>
            <a:spLocks noGrp="1"/>
          </p:cNvSpPr>
          <p:nvPr>
            <p:ph type="title"/>
          </p:nvPr>
        </p:nvSpPr>
        <p:spPr>
          <a:xfrm>
            <a:off x="257299" y="1246909"/>
            <a:ext cx="4997703" cy="5109442"/>
          </a:xfrm>
        </p:spPr>
        <p:txBody>
          <a:bodyPr anchor="t" anchorCtr="0">
            <a:normAutofit/>
          </a:bodyPr>
          <a:lstStyle>
            <a:lvl1pPr>
              <a:lnSpc>
                <a:spcPct val="82000"/>
              </a:lnSpc>
              <a:defRPr sz="6000">
                <a:solidFill>
                  <a:schemeClr val="tx2"/>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4C468CF2-90BD-4ED7-A7C7-11586E57ECC4}" type="datetime1">
              <a:rPr lang="en-GB" smtClean="0"/>
              <a:t>02/02/2017</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B1086E-617A-43F9-A6EC-5DAF94726535}" type="slidenum">
              <a:rPr lang="en-GB" smtClean="0"/>
              <a:pPr/>
              <a:t>‹#›</a:t>
            </a:fld>
            <a:endParaRPr lang="en-GB"/>
          </a:p>
        </p:txBody>
      </p:sp>
      <p:pic>
        <p:nvPicPr>
          <p:cNvPr id="10" name="Picture 9" descr="NSPCC_Crayon_DottedLine_Medium_1.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1854" y="793437"/>
            <a:ext cx="8606842" cy="332738"/>
          </a:xfrm>
          <a:prstGeom prst="rect">
            <a:avLst/>
          </a:prstGeom>
        </p:spPr>
      </p:pic>
    </p:spTree>
    <p:extLst>
      <p:ext uri="{BB962C8B-B14F-4D97-AF65-F5344CB8AC3E}">
        <p14:creationId xmlns:p14="http://schemas.microsoft.com/office/powerpoint/2010/main" val="407427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ink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6CC36EC3-DD20-4A80-AD2C-79CA44CECDB1}" type="datetime1">
              <a:rPr lang="en-GB" smtClean="0"/>
              <a:t>02/02/2017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B1086E-617A-43F9-A6EC-5DAF94726535}" type="slidenum">
              <a:rPr lang="en-GB" smtClean="0"/>
              <a:t>‹#›</a:t>
            </a:fld>
            <a:endParaRPr lang="en-GB"/>
          </a:p>
        </p:txBody>
      </p:sp>
    </p:spTree>
    <p:extLst>
      <p:ext uri="{BB962C8B-B14F-4D97-AF65-F5344CB8AC3E}">
        <p14:creationId xmlns:p14="http://schemas.microsoft.com/office/powerpoint/2010/main" val="365903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299" y="1246909"/>
            <a:ext cx="4997703" cy="5109442"/>
          </a:xfrm>
        </p:spPr>
        <p:txBody>
          <a:bodyPr anchor="t" anchorCtr="0">
            <a:normAutofit/>
          </a:bodyPr>
          <a:lstStyle>
            <a:lvl1pPr>
              <a:lnSpc>
                <a:spcPct val="82000"/>
              </a:lnSpc>
              <a:defRPr sz="6000">
                <a:solidFill>
                  <a:schemeClr val="accent2"/>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540A4AF2-8E6B-441F-893E-A47F610E1EF6}" type="datetime1">
              <a:rPr lang="en-GB" smtClean="0"/>
              <a:t>02/02/2017</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B1086E-617A-43F9-A6EC-5DAF94726535}" type="slidenum">
              <a:rPr lang="en-GB" smtClean="0"/>
              <a:pPr/>
              <a:t>‹#›</a:t>
            </a:fld>
            <a:endParaRPr lang="en-GB"/>
          </a:p>
        </p:txBody>
      </p:sp>
      <p:pic>
        <p:nvPicPr>
          <p:cNvPr id="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729"/>
          <a:stretch/>
        </p:blipFill>
        <p:spPr bwMode="auto">
          <a:xfrm>
            <a:off x="5486399" y="0"/>
            <a:ext cx="36576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NSPCC_Crayon_DottedLine_Medium_1.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1854" y="793437"/>
            <a:ext cx="8606842" cy="332738"/>
          </a:xfrm>
          <a:prstGeom prst="rect">
            <a:avLst/>
          </a:prstGeom>
        </p:spPr>
      </p:pic>
    </p:spTree>
    <p:extLst>
      <p:ext uri="{BB962C8B-B14F-4D97-AF65-F5344CB8AC3E}">
        <p14:creationId xmlns:p14="http://schemas.microsoft.com/office/powerpoint/2010/main" val="388134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9_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299" y="1246909"/>
            <a:ext cx="4997703" cy="5109442"/>
          </a:xfrm>
        </p:spPr>
        <p:txBody>
          <a:bodyPr anchor="t" anchorCtr="0">
            <a:normAutofit/>
          </a:bodyPr>
          <a:lstStyle>
            <a:lvl1pPr>
              <a:lnSpc>
                <a:spcPct val="82000"/>
              </a:lnSpc>
              <a:defRPr sz="6000">
                <a:solidFill>
                  <a:schemeClr val="bg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540A4AF2-8E6B-441F-893E-A47F610E1EF6}" type="datetime1">
              <a:rPr lang="en-GB" smtClean="0"/>
              <a:t>02/02/2017</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B1086E-617A-43F9-A6EC-5DAF94726535}" type="slidenum">
              <a:rPr lang="en-GB" smtClean="0"/>
              <a:pPr/>
              <a:t>‹#›</a:t>
            </a:fld>
            <a:endParaRPr lang="en-GB"/>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486400" y="0"/>
            <a:ext cx="3657600" cy="6858000"/>
          </a:xfrm>
          <a:prstGeom prst="rect">
            <a:avLst/>
          </a:prstGeom>
        </p:spPr>
      </p:pic>
      <p:pic>
        <p:nvPicPr>
          <p:cNvPr id="10" name="Picture 9" descr="NSPCC_Crayon_DottedLine_Medium_1.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1854" y="793437"/>
            <a:ext cx="8606842" cy="332738"/>
          </a:xfrm>
          <a:prstGeom prst="rect">
            <a:avLst/>
          </a:prstGeom>
        </p:spPr>
      </p:pic>
    </p:spTree>
    <p:extLst>
      <p:ext uri="{BB962C8B-B14F-4D97-AF65-F5344CB8AC3E}">
        <p14:creationId xmlns:p14="http://schemas.microsoft.com/office/powerpoint/2010/main" val="88583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5_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299" y="1246909"/>
            <a:ext cx="4997703" cy="5109442"/>
          </a:xfrm>
        </p:spPr>
        <p:txBody>
          <a:bodyPr anchor="t" anchorCtr="0">
            <a:normAutofit/>
          </a:bodyPr>
          <a:lstStyle>
            <a:lvl1pPr>
              <a:lnSpc>
                <a:spcPct val="82000"/>
              </a:lnSpc>
              <a:defRPr sz="6000">
                <a:solidFill>
                  <a:schemeClr val="tx2"/>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F3A917EC-F405-4D44-96EB-A5538CFE28FB}" type="datetime1">
              <a:rPr lang="en-GB" smtClean="0"/>
              <a:t>02/02/2017</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B1086E-617A-43F9-A6EC-5DAF94726535}" type="slidenum">
              <a:rPr lang="en-GB" smtClean="0"/>
              <a:pPr/>
              <a:t>‹#›</a:t>
            </a:fld>
            <a:endParaRPr lang="en-GB"/>
          </a:p>
        </p:txBody>
      </p:sp>
      <p:pic>
        <p:nvPicPr>
          <p:cNvPr id="10" name="Picture 9" descr="NSPCC_Crayon_DottedLine_Medium_1.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854" y="793437"/>
            <a:ext cx="8606842" cy="332738"/>
          </a:xfrm>
          <a:prstGeom prst="rect">
            <a:avLst/>
          </a:prstGeom>
        </p:spPr>
      </p:pic>
    </p:spTree>
    <p:extLst>
      <p:ext uri="{BB962C8B-B14F-4D97-AF65-F5344CB8AC3E}">
        <p14:creationId xmlns:p14="http://schemas.microsoft.com/office/powerpoint/2010/main" val="412098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6_Section Head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299" y="1246909"/>
            <a:ext cx="4997703" cy="5109442"/>
          </a:xfrm>
        </p:spPr>
        <p:txBody>
          <a:bodyPr anchor="t" anchorCtr="0">
            <a:normAutofit/>
          </a:bodyPr>
          <a:lstStyle>
            <a:lvl1pPr>
              <a:lnSpc>
                <a:spcPct val="82000"/>
              </a:lnSpc>
              <a:defRPr sz="6000">
                <a:solidFill>
                  <a:schemeClr val="tx2"/>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0CB4A458-4DD3-4613-A417-B94B948CAD81}" type="datetime1">
              <a:rPr lang="en-GB" smtClean="0"/>
              <a:t>02/02/2017</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B1086E-617A-43F9-A6EC-5DAF94726535}" type="slidenum">
              <a:rPr lang="en-GB" smtClean="0"/>
              <a:pPr/>
              <a:t>‹#›</a:t>
            </a:fld>
            <a:endParaRPr lang="en-GB"/>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348" y="0"/>
            <a:ext cx="3559652" cy="6858000"/>
          </a:xfrm>
          <a:prstGeom prst="rect">
            <a:avLst/>
          </a:prstGeom>
        </p:spPr>
      </p:pic>
      <p:pic>
        <p:nvPicPr>
          <p:cNvPr id="10" name="Picture 9" descr="NSPCC_Crayon_DottedLine_Medium_1.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1854" y="793437"/>
            <a:ext cx="8606842" cy="332738"/>
          </a:xfrm>
          <a:prstGeom prst="rect">
            <a:avLst/>
          </a:prstGeom>
        </p:spPr>
      </p:pic>
    </p:spTree>
    <p:extLst>
      <p:ext uri="{BB962C8B-B14F-4D97-AF65-F5344CB8AC3E}">
        <p14:creationId xmlns:p14="http://schemas.microsoft.com/office/powerpoint/2010/main" val="30877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 and Bullet Poin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6034" y="1349314"/>
            <a:ext cx="8602662" cy="4816536"/>
          </a:xfrm>
        </p:spPr>
        <p:txBody>
          <a:bodyPr/>
          <a:lstStyle>
            <a:lvl1pPr>
              <a:defRPr sz="1800" b="0" i="0" baseline="0">
                <a:latin typeface="Verdana"/>
                <a:cs typeface="Verdana"/>
              </a:defRPr>
            </a:lvl1pPr>
            <a:lvl2pPr marL="608013" marR="0" indent="-342900" algn="l" defTabSz="914400" rtl="0" eaLnBrk="0" fontAlgn="base" latinLnBrk="0" hangingPunct="0">
              <a:lnSpc>
                <a:spcPts val="2300"/>
              </a:lnSpc>
              <a:spcBef>
                <a:spcPct val="20000"/>
              </a:spcBef>
              <a:spcAft>
                <a:spcPct val="0"/>
              </a:spcAft>
              <a:buClrTx/>
              <a:buSzTx/>
              <a:buFont typeface="Lucida Grande"/>
              <a:buChar char="–"/>
              <a:tabLst/>
              <a:defRPr sz="1800" b="0" i="0">
                <a:latin typeface="Verdana"/>
                <a:cs typeface="Verdana"/>
              </a:defRPr>
            </a:lvl2pPr>
            <a:lvl3pPr>
              <a:defRPr/>
            </a:lvl3pPr>
            <a:lvl4pPr>
              <a:defRPr/>
            </a:lvl4pPr>
            <a:lvl5pPr>
              <a:defRPr/>
            </a:lvl5pPr>
          </a:lstStyle>
          <a:p>
            <a:pPr lvl="0"/>
            <a:r>
              <a:rPr lang="en-US" dirty="0" smtClean="0"/>
              <a:t>Click to edit Master text styles. </a:t>
            </a:r>
            <a:r>
              <a:rPr lang="en-US" dirty="0" err="1" smtClean="0"/>
              <a:t>Harum</a:t>
            </a:r>
            <a:r>
              <a:rPr lang="en-US" dirty="0" smtClean="0"/>
              <a:t> quae </a:t>
            </a:r>
            <a:r>
              <a:rPr lang="en-US" dirty="0" err="1" smtClean="0"/>
              <a:t>dendi</a:t>
            </a:r>
            <a:r>
              <a:rPr lang="en-US" dirty="0" smtClean="0"/>
              <a:t> tem </a:t>
            </a:r>
            <a:r>
              <a:rPr lang="en-US" dirty="0" err="1" smtClean="0"/>
              <a:t>luption</a:t>
            </a:r>
            <a:r>
              <a:rPr lang="en-US" dirty="0" smtClean="0"/>
              <a:t> </a:t>
            </a:r>
            <a:r>
              <a:rPr lang="en-US" dirty="0" err="1" smtClean="0"/>
              <a:t>reptatatum</a:t>
            </a:r>
            <a:r>
              <a:rPr lang="en-US" dirty="0" smtClean="0"/>
              <a:t> </a:t>
            </a:r>
            <a:r>
              <a:rPr lang="en-US" dirty="0" err="1" smtClean="0"/>
              <a:t>remod</a:t>
            </a:r>
            <a:r>
              <a:rPr lang="en-US" dirty="0" smtClean="0"/>
              <a:t> </a:t>
            </a:r>
            <a:r>
              <a:rPr lang="en-US" dirty="0" err="1" smtClean="0"/>
              <a:t>undis</a:t>
            </a:r>
            <a:r>
              <a:rPr lang="en-US" dirty="0" smtClean="0"/>
              <a:t> </a:t>
            </a:r>
            <a:r>
              <a:rPr lang="en-US" dirty="0" err="1" smtClean="0"/>
              <a:t>magimet</a:t>
            </a:r>
            <a:r>
              <a:rPr lang="en-US" dirty="0" smtClean="0"/>
              <a:t> </a:t>
            </a:r>
            <a:r>
              <a:rPr lang="en-US" dirty="0" err="1" smtClean="0"/>
              <a:t>plaut</a:t>
            </a:r>
            <a:r>
              <a:rPr lang="en-US" dirty="0" smtClean="0"/>
              <a:t> </a:t>
            </a:r>
            <a:r>
              <a:rPr lang="en-US" dirty="0" err="1" smtClean="0"/>
              <a:t>voluptasit</a:t>
            </a:r>
            <a:r>
              <a:rPr lang="en-US" dirty="0" smtClean="0"/>
              <a:t> </a:t>
            </a:r>
            <a:r>
              <a:rPr lang="en-US" dirty="0" err="1" smtClean="0"/>
              <a:t>lorem</a:t>
            </a:r>
            <a:r>
              <a:rPr lang="en-US" dirty="0" smtClean="0"/>
              <a:t> </a:t>
            </a:r>
            <a:r>
              <a:rPr lang="en-US" dirty="0" err="1" smtClean="0"/>
              <a:t>ipsum</a:t>
            </a:r>
            <a:r>
              <a:rPr lang="en-US" dirty="0" smtClean="0"/>
              <a:t> </a:t>
            </a:r>
            <a:r>
              <a:rPr lang="en-US" dirty="0" err="1" smtClean="0"/>
              <a:t>dolore</a:t>
            </a:r>
            <a:r>
              <a:rPr lang="en-US" dirty="0" smtClean="0"/>
              <a:t> </a:t>
            </a:r>
            <a:r>
              <a:rPr lang="en-US" dirty="0" err="1" smtClean="0"/>
              <a:t>conesquent</a:t>
            </a:r>
            <a:r>
              <a:rPr lang="en-US" dirty="0" smtClean="0"/>
              <a:t> </a:t>
            </a:r>
            <a:r>
              <a:rPr lang="en-US" dirty="0" err="1" smtClean="0"/>
              <a:t>faccum</a:t>
            </a:r>
            <a:r>
              <a:rPr lang="en-US" dirty="0" smtClean="0"/>
              <a:t> ne </a:t>
            </a:r>
            <a:r>
              <a:rPr lang="en-US" dirty="0" err="1" smtClean="0"/>
              <a:t>asinctatis</a:t>
            </a:r>
            <a:r>
              <a:rPr lang="en-US" dirty="0" smtClean="0"/>
              <a:t> nus.</a:t>
            </a:r>
          </a:p>
          <a:p>
            <a:pPr lvl="0"/>
            <a:endParaRPr lang="en-US" dirty="0" smtClean="0"/>
          </a:p>
          <a:p>
            <a:pPr lvl="1"/>
            <a:r>
              <a:rPr lang="en-US" dirty="0" smtClean="0"/>
              <a:t>Click to edit bullet styles</a:t>
            </a:r>
          </a:p>
          <a:p>
            <a:pPr lvl="1"/>
            <a:r>
              <a:rPr lang="en-US" dirty="0" smtClean="0"/>
              <a:t>Click to edit bullet styles</a:t>
            </a:r>
          </a:p>
          <a:p>
            <a:pPr lvl="1"/>
            <a:r>
              <a:rPr lang="en-US" dirty="0" smtClean="0"/>
              <a:t>Click to edit bullet styles</a:t>
            </a:r>
          </a:p>
        </p:txBody>
      </p:sp>
      <p:sp>
        <p:nvSpPr>
          <p:cNvPr id="5" name="Slide Number Placeholder 5"/>
          <p:cNvSpPr>
            <a:spLocks noGrp="1"/>
          </p:cNvSpPr>
          <p:nvPr>
            <p:ph type="sldNum" sz="quarter" idx="11"/>
          </p:nvPr>
        </p:nvSpPr>
        <p:spPr/>
        <p:txBody>
          <a:bodyPr/>
          <a:lstStyle>
            <a:lvl1pPr>
              <a:defRPr sz="1000" b="0" i="0">
                <a:latin typeface="Verdana"/>
                <a:cs typeface="Verdana"/>
              </a:defRPr>
            </a:lvl1pPr>
          </a:lstStyle>
          <a:p>
            <a:pPr>
              <a:defRPr/>
            </a:pPr>
            <a:fld id="{A862DA52-9B4A-4FC2-BFEF-9755C46DAB94}" type="slidenum">
              <a:rPr lang="en-US" smtClean="0"/>
              <a:pPr>
                <a:defRPr/>
              </a:pPr>
              <a:t>‹#›</a:t>
            </a:fld>
            <a:endParaRPr lang="en-US" dirty="0"/>
          </a:p>
        </p:txBody>
      </p:sp>
      <p:sp>
        <p:nvSpPr>
          <p:cNvPr id="10" name="Footer Placeholder 2"/>
          <p:cNvSpPr>
            <a:spLocks noGrp="1"/>
          </p:cNvSpPr>
          <p:nvPr>
            <p:ph type="ftr" sz="quarter" idx="4294967295"/>
          </p:nvPr>
        </p:nvSpPr>
        <p:spPr bwMode="auto">
          <a:xfrm>
            <a:off x="225425" y="6364288"/>
            <a:ext cx="7802563" cy="365125"/>
          </a:xfrm>
          <a:prstGeom prst="rect">
            <a:avLst/>
          </a:prstGeom>
          <a:noFill/>
          <a:ln>
            <a:noFill/>
            <a:miter lim="800000"/>
            <a:headEnd/>
            <a:tailEnd/>
          </a:ln>
        </p:spPr>
        <p:txBody>
          <a:bodyPr wrap="square" numCol="1" anchor="b" anchorCtr="0" compatLnSpc="1">
            <a:prstTxWarp prst="textNoShape">
              <a:avLst/>
            </a:prstTxWarp>
          </a:bodyPr>
          <a:lstStyle>
            <a:lvl1pPr>
              <a:defRPr sz="1000" b="0" i="0">
                <a:ln>
                  <a:noFill/>
                </a:ln>
                <a:latin typeface="Verdana"/>
                <a:cs typeface="Verdana"/>
              </a:defRPr>
            </a:lvl1pPr>
          </a:lstStyle>
          <a:p>
            <a:endParaRPr lang="en-US" dirty="0" smtClean="0"/>
          </a:p>
        </p:txBody>
      </p:sp>
      <p:sp>
        <p:nvSpPr>
          <p:cNvPr id="8" name="Title 1"/>
          <p:cNvSpPr>
            <a:spLocks noGrp="1"/>
          </p:cNvSpPr>
          <p:nvPr>
            <p:ph type="title" hasCustomPrompt="1"/>
          </p:nvPr>
        </p:nvSpPr>
        <p:spPr>
          <a:xfrm>
            <a:off x="226642" y="222250"/>
            <a:ext cx="8593508" cy="685800"/>
          </a:xfrm>
          <a:prstGeom prst="rect">
            <a:avLst/>
          </a:prstGeom>
        </p:spPr>
        <p:txBody>
          <a:bodyPr/>
          <a:lstStyle>
            <a:lvl1pPr>
              <a:lnSpc>
                <a:spcPts val="3600"/>
              </a:lnSpc>
              <a:defRPr sz="3600" b="1" i="0" spc="-70" baseline="0">
                <a:solidFill>
                  <a:srgbClr val="12A53E"/>
                </a:solidFill>
                <a:latin typeface="Verdana"/>
                <a:cs typeface="Verdana"/>
              </a:defRPr>
            </a:lvl1pPr>
          </a:lstStyle>
          <a:p>
            <a:r>
              <a:rPr lang="en-US" dirty="0" smtClean="0"/>
              <a:t>Click to add title</a:t>
            </a:r>
            <a:endParaRPr lang="en-US" dirty="0"/>
          </a:p>
        </p:txBody>
      </p:sp>
    </p:spTree>
    <p:extLst>
      <p:ext uri="{BB962C8B-B14F-4D97-AF65-F5344CB8AC3E}">
        <p14:creationId xmlns:p14="http://schemas.microsoft.com/office/powerpoint/2010/main" val="1099244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A63E94B-05BD-4ACA-8C1A-49FE2F920D64}" type="datetimeFigureOut">
              <a:rPr lang="en-GB" smtClean="0">
                <a:solidFill>
                  <a:prstClr val="black">
                    <a:tint val="75000"/>
                  </a:prstClr>
                </a:solidFill>
              </a:rPr>
              <a:pPr/>
              <a:t>02/02/2017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B197E66-8D4F-4EDF-BAD3-C8A9DC6AF6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558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63E94B-05BD-4ACA-8C1A-49FE2F920D64}" type="datetimeFigureOut">
              <a:rPr lang="en-GB" smtClean="0">
                <a:solidFill>
                  <a:prstClr val="black">
                    <a:tint val="75000"/>
                  </a:prstClr>
                </a:solidFill>
              </a:rPr>
              <a:pPr/>
              <a:t>02/02/2017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B197E66-8D4F-4EDF-BAD3-C8A9DC6AF6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1172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63E94B-05BD-4ACA-8C1A-49FE2F920D64}" type="datetimeFigureOut">
              <a:rPr lang="en-GB" smtClean="0">
                <a:solidFill>
                  <a:prstClr val="black">
                    <a:tint val="75000"/>
                  </a:prstClr>
                </a:solidFill>
              </a:rPr>
              <a:pPr/>
              <a:t>02/02/2017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B197E66-8D4F-4EDF-BAD3-C8A9DC6AF6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20964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A63E94B-05BD-4ACA-8C1A-49FE2F920D64}" type="datetimeFigureOut">
              <a:rPr lang="en-GB" smtClean="0">
                <a:solidFill>
                  <a:prstClr val="black">
                    <a:tint val="75000"/>
                  </a:prstClr>
                </a:solidFill>
              </a:rPr>
              <a:pPr/>
              <a:t>02/02/2017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B197E66-8D4F-4EDF-BAD3-C8A9DC6AF6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9197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A63E94B-05BD-4ACA-8C1A-49FE2F920D64}" type="datetimeFigureOut">
              <a:rPr lang="en-GB" smtClean="0">
                <a:solidFill>
                  <a:prstClr val="black">
                    <a:tint val="75000"/>
                  </a:prstClr>
                </a:solidFill>
              </a:rPr>
              <a:pPr/>
              <a:t>02/02/2017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B197E66-8D4F-4EDF-BAD3-C8A9DC6AF6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1272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Yellow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EC045EFA-B37F-4227-BE87-4719BFDE0B6F}" type="datetime1">
              <a:rPr lang="en-GB" smtClean="0"/>
              <a:t>02/02/2017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B1086E-617A-43F9-A6EC-5DAF94726535}" type="slidenum">
              <a:rPr lang="en-GB" smtClean="0"/>
              <a:t>‹#›</a:t>
            </a:fld>
            <a:endParaRPr lang="en-GB"/>
          </a:p>
        </p:txBody>
      </p:sp>
    </p:spTree>
    <p:extLst>
      <p:ext uri="{BB962C8B-B14F-4D97-AF65-F5344CB8AC3E}">
        <p14:creationId xmlns:p14="http://schemas.microsoft.com/office/powerpoint/2010/main" val="380087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A63E94B-05BD-4ACA-8C1A-49FE2F920D64}" type="datetimeFigureOut">
              <a:rPr lang="en-GB" smtClean="0">
                <a:solidFill>
                  <a:prstClr val="black">
                    <a:tint val="75000"/>
                  </a:prstClr>
                </a:solidFill>
              </a:rPr>
              <a:pPr/>
              <a:t>02/02/2017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B197E66-8D4F-4EDF-BAD3-C8A9DC6AF6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16531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63E94B-05BD-4ACA-8C1A-49FE2F920D64}" type="datetimeFigureOut">
              <a:rPr lang="en-GB" smtClean="0">
                <a:solidFill>
                  <a:prstClr val="black">
                    <a:tint val="75000"/>
                  </a:prstClr>
                </a:solidFill>
              </a:rPr>
              <a:pPr/>
              <a:t>02/02/2017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B197E66-8D4F-4EDF-BAD3-C8A9DC6AF6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4678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3E94B-05BD-4ACA-8C1A-49FE2F920D64}" type="datetimeFigureOut">
              <a:rPr lang="en-GB" smtClean="0">
                <a:solidFill>
                  <a:prstClr val="black">
                    <a:tint val="75000"/>
                  </a:prstClr>
                </a:solidFill>
              </a:rPr>
              <a:pPr/>
              <a:t>02/02/2017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B197E66-8D4F-4EDF-BAD3-C8A9DC6AF6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2154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3E94B-05BD-4ACA-8C1A-49FE2F920D64}" type="datetimeFigureOut">
              <a:rPr lang="en-GB" smtClean="0">
                <a:solidFill>
                  <a:prstClr val="black">
                    <a:tint val="75000"/>
                  </a:prstClr>
                </a:solidFill>
              </a:rPr>
              <a:pPr/>
              <a:t>02/02/2017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B197E66-8D4F-4EDF-BAD3-C8A9DC6AF6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2004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63E94B-05BD-4ACA-8C1A-49FE2F920D64}" type="datetimeFigureOut">
              <a:rPr lang="en-GB" smtClean="0">
                <a:solidFill>
                  <a:prstClr val="black">
                    <a:tint val="75000"/>
                  </a:prstClr>
                </a:solidFill>
              </a:rPr>
              <a:pPr/>
              <a:t>02/02/2017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B197E66-8D4F-4EDF-BAD3-C8A9DC6AF6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464443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63E94B-05BD-4ACA-8C1A-49FE2F920D64}" type="datetimeFigureOut">
              <a:rPr lang="en-GB" smtClean="0">
                <a:solidFill>
                  <a:prstClr val="black">
                    <a:tint val="75000"/>
                  </a:prstClr>
                </a:solidFill>
              </a:rPr>
              <a:pPr/>
              <a:t>02/02/2017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B197E66-8D4F-4EDF-BAD3-C8A9DC6AF6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418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lu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40F2DA44-AF55-4271-A262-0593754521E9}" type="datetime1">
              <a:rPr lang="en-GB" smtClean="0"/>
              <a:t>02/02/2017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B1086E-617A-43F9-A6EC-5DAF94726535}" type="slidenum">
              <a:rPr lang="en-GB" smtClean="0"/>
              <a:t>‹#›</a:t>
            </a:fld>
            <a:endParaRPr lang="en-GB"/>
          </a:p>
        </p:txBody>
      </p:sp>
    </p:spTree>
    <p:extLst>
      <p:ext uri="{BB962C8B-B14F-4D97-AF65-F5344CB8AC3E}">
        <p14:creationId xmlns:p14="http://schemas.microsoft.com/office/powerpoint/2010/main" val="419754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Magent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90BAE2ED-8D63-4D6C-A9E8-59D84BD88056}" type="datetime1">
              <a:rPr lang="en-GB" smtClean="0"/>
              <a:t>02/02/2017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B1086E-617A-43F9-A6EC-5DAF94726535}" type="slidenum">
              <a:rPr lang="en-GB" smtClean="0"/>
              <a:t>‹#›</a:t>
            </a:fld>
            <a:endParaRPr lang="en-GB"/>
          </a:p>
        </p:txBody>
      </p:sp>
    </p:spTree>
    <p:extLst>
      <p:ext uri="{BB962C8B-B14F-4D97-AF65-F5344CB8AC3E}">
        <p14:creationId xmlns:p14="http://schemas.microsoft.com/office/powerpoint/2010/main" val="214091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Green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488BDA18-EAF3-477A-97BE-FF31BB04F99D}" type="datetime1">
              <a:rPr lang="en-GB" smtClean="0"/>
              <a:t>02/02/2017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B1086E-617A-43F9-A6EC-5DAF94726535}" type="slidenum">
              <a:rPr lang="en-GB" smtClean="0"/>
              <a:t>‹#›</a:t>
            </a:fld>
            <a:endParaRPr lang="en-GB"/>
          </a:p>
        </p:txBody>
      </p:sp>
    </p:spTree>
    <p:extLst>
      <p:ext uri="{BB962C8B-B14F-4D97-AF65-F5344CB8AC3E}">
        <p14:creationId xmlns:p14="http://schemas.microsoft.com/office/powerpoint/2010/main" val="359826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10BC00F1-96A4-4AA5-87A2-BE294E7E1149}" type="datetime1">
              <a:rPr lang="en-GB" smtClean="0"/>
              <a:t>02/02/2017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B1086E-617A-43F9-A6EC-5DAF94726535}" type="slidenum">
              <a:rPr lang="en-GB" smtClean="0"/>
              <a:t>‹#›</a:t>
            </a:fld>
            <a:endParaRPr lang="en-GB"/>
          </a:p>
        </p:txBody>
      </p:sp>
    </p:spTree>
    <p:extLst>
      <p:ext uri="{BB962C8B-B14F-4D97-AF65-F5344CB8AC3E}">
        <p14:creationId xmlns:p14="http://schemas.microsoft.com/office/powerpoint/2010/main" val="320856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Light Blu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0C0DEDE1-26CF-4C77-AF16-36A4CBAB00CF}" type="datetime1">
              <a:rPr lang="en-GB" smtClean="0"/>
              <a:t>02/02/2017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B1086E-617A-43F9-A6EC-5DAF94726535}" type="slidenum">
              <a:rPr lang="en-GB" smtClean="0"/>
              <a:t>‹#›</a:t>
            </a:fld>
            <a:endParaRPr lang="en-GB"/>
          </a:p>
        </p:txBody>
      </p:sp>
    </p:spTree>
    <p:extLst>
      <p:ext uri="{BB962C8B-B14F-4D97-AF65-F5344CB8AC3E}">
        <p14:creationId xmlns:p14="http://schemas.microsoft.com/office/powerpoint/2010/main" val="413464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Purpl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2pPr>
              <a:buClr>
                <a:schemeClr val="bg2"/>
              </a:buClr>
              <a:defRPr/>
            </a:lvl2pPr>
            <a:lvl3pPr>
              <a:buClr>
                <a:schemeClr val="bg2"/>
              </a:buClr>
              <a:defRPr/>
            </a:lvl3pPr>
            <a:lvl4pPr>
              <a:buClr>
                <a:schemeClr val="bg2"/>
              </a:buClr>
              <a:defRPr/>
            </a:lvl4pPr>
            <a:lvl5pPr>
              <a:buClr>
                <a:schemeClr val="bg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B337E726-3052-44C5-B303-7A8C84F7E475}" type="datetime1">
              <a:rPr lang="en-GB" smtClean="0"/>
              <a:t>02/02/2017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B1086E-617A-43F9-A6EC-5DAF94726535}" type="slidenum">
              <a:rPr lang="en-GB" smtClean="0"/>
              <a:t>‹#›</a:t>
            </a:fld>
            <a:endParaRPr lang="en-GB"/>
          </a:p>
        </p:txBody>
      </p:sp>
    </p:spTree>
    <p:extLst>
      <p:ext uri="{BB962C8B-B14F-4D97-AF65-F5344CB8AC3E}">
        <p14:creationId xmlns:p14="http://schemas.microsoft.com/office/powerpoint/2010/main" val="126895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354" y="228599"/>
            <a:ext cx="8601514" cy="762001"/>
          </a:xfrm>
          <a:prstGeom prst="rect">
            <a:avLst/>
          </a:prstGeom>
        </p:spPr>
        <p:txBody>
          <a:bodyPr vert="horz" lIns="0" tIns="0" rIns="0" bIns="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269354" y="1371600"/>
            <a:ext cx="8601514" cy="4984751"/>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5685079" y="6356351"/>
            <a:ext cx="2163521" cy="365125"/>
          </a:xfrm>
          <a:prstGeom prst="rect">
            <a:avLst/>
          </a:prstGeom>
        </p:spPr>
        <p:txBody>
          <a:bodyPr vert="horz" lIns="0" tIns="0" rIns="0" bIns="0" rtlCol="0" anchor="ctr"/>
          <a:lstStyle>
            <a:lvl1pPr algn="l">
              <a:defRPr sz="1000">
                <a:solidFill>
                  <a:schemeClr val="bg1">
                    <a:lumMod val="50000"/>
                  </a:schemeClr>
                </a:solidFill>
              </a:defRPr>
            </a:lvl1pPr>
          </a:lstStyle>
          <a:p>
            <a:fld id="{B3243949-5873-4EB0-978D-09E50E82AC3D}" type="datetime1">
              <a:rPr lang="en-GB" smtClean="0"/>
              <a:t>02/02/2017</a:t>
            </a:fld>
            <a:endParaRPr lang="en-GB"/>
          </a:p>
        </p:txBody>
      </p:sp>
      <p:sp>
        <p:nvSpPr>
          <p:cNvPr id="5" name="Footer Placeholder 4"/>
          <p:cNvSpPr>
            <a:spLocks noGrp="1"/>
          </p:cNvSpPr>
          <p:nvPr>
            <p:ph type="ftr" sz="quarter" idx="3"/>
          </p:nvPr>
        </p:nvSpPr>
        <p:spPr>
          <a:xfrm>
            <a:off x="269354" y="6356351"/>
            <a:ext cx="5415726" cy="365125"/>
          </a:xfrm>
          <a:prstGeom prst="rect">
            <a:avLst/>
          </a:prstGeom>
        </p:spPr>
        <p:txBody>
          <a:bodyPr vert="horz" lIns="0" tIns="0" rIns="0" bIns="0" rtlCol="0" anchor="ctr"/>
          <a:lstStyle>
            <a:lvl1pPr algn="l">
              <a:defRPr sz="1000">
                <a:solidFill>
                  <a:schemeClr val="bg1">
                    <a:lumMod val="50000"/>
                  </a:schemeClr>
                </a:solidFill>
              </a:defRPr>
            </a:lvl1pPr>
          </a:lstStyle>
          <a:p>
            <a:endParaRPr lang="en-GB" dirty="0"/>
          </a:p>
        </p:txBody>
      </p:sp>
      <p:sp>
        <p:nvSpPr>
          <p:cNvPr id="6" name="Slide Number Placeholder 5"/>
          <p:cNvSpPr>
            <a:spLocks noGrp="1"/>
          </p:cNvSpPr>
          <p:nvPr>
            <p:ph type="sldNum" sz="quarter" idx="4"/>
          </p:nvPr>
        </p:nvSpPr>
        <p:spPr>
          <a:xfrm>
            <a:off x="7848600" y="6356351"/>
            <a:ext cx="1022268" cy="365125"/>
          </a:xfrm>
          <a:prstGeom prst="rect">
            <a:avLst/>
          </a:prstGeom>
        </p:spPr>
        <p:txBody>
          <a:bodyPr vert="horz" lIns="0" tIns="0" rIns="0" bIns="0" rtlCol="0" anchor="ctr"/>
          <a:lstStyle>
            <a:lvl1pPr algn="r">
              <a:defRPr sz="1000">
                <a:solidFill>
                  <a:schemeClr val="bg1">
                    <a:lumMod val="50000"/>
                  </a:schemeClr>
                </a:solidFill>
              </a:defRPr>
            </a:lvl1pPr>
          </a:lstStyle>
          <a:p>
            <a:fld id="{57B1086E-617A-43F9-A6EC-5DAF94726535}" type="slidenum">
              <a:rPr lang="en-GB" smtClean="0"/>
              <a:pPr/>
              <a:t>‹#›</a:t>
            </a:fld>
            <a:endParaRPr lang="en-GB"/>
          </a:p>
        </p:txBody>
      </p:sp>
      <p:pic>
        <p:nvPicPr>
          <p:cNvPr id="7" name="Picture 6" descr="NSPCC_Crayon_DottedLine_Medium_1.ai"/>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221854" y="793437"/>
            <a:ext cx="8606842" cy="332738"/>
          </a:xfrm>
          <a:prstGeom prst="rect">
            <a:avLst/>
          </a:prstGeom>
        </p:spPr>
      </p:pic>
    </p:spTree>
    <p:extLst>
      <p:ext uri="{BB962C8B-B14F-4D97-AF65-F5344CB8AC3E}">
        <p14:creationId xmlns:p14="http://schemas.microsoft.com/office/powerpoint/2010/main" val="1625091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8" r:id="rId6"/>
    <p:sldLayoutId id="2147483659" r:id="rId7"/>
    <p:sldLayoutId id="2147483660" r:id="rId8"/>
    <p:sldLayoutId id="2147483661" r:id="rId9"/>
    <p:sldLayoutId id="2147483663" r:id="rId10"/>
    <p:sldLayoutId id="2147483664" r:id="rId11"/>
    <p:sldLayoutId id="2147483673" r:id="rId12"/>
    <p:sldLayoutId id="2147483665" r:id="rId13"/>
    <p:sldLayoutId id="2147483666" r:id="rId14"/>
    <p:sldLayoutId id="2147483667" r:id="rId15"/>
    <p:sldLayoutId id="2147483668" r:id="rId16"/>
    <p:sldLayoutId id="2147483669" r:id="rId17"/>
    <p:sldLayoutId id="2147483674" r:id="rId18"/>
    <p:sldLayoutId id="2147483675" r:id="rId19"/>
    <p:sldLayoutId id="2147483670" r:id="rId20"/>
    <p:sldLayoutId id="2147483676" r:id="rId21"/>
    <p:sldLayoutId id="2147483671" r:id="rId22"/>
    <p:sldLayoutId id="2147483672" r:id="rId23"/>
    <p:sldLayoutId id="2147483677"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3600" b="1" kern="1200">
          <a:solidFill>
            <a:schemeClr val="tx1">
              <a:lumMod val="75000"/>
              <a:lumOff val="25000"/>
            </a:schemeClr>
          </a:solidFill>
          <a:latin typeface="+mj-lt"/>
          <a:ea typeface="+mj-ea"/>
          <a:cs typeface="+mj-cs"/>
        </a:defRPr>
      </a:lvl1pPr>
    </p:titleStyle>
    <p:bodyStyle>
      <a:lvl1pPr marL="0" indent="0" algn="l" defTabSz="685800" rtl="0" eaLnBrk="1" latinLnBrk="0" hangingPunct="1">
        <a:lnSpc>
          <a:spcPct val="100000"/>
        </a:lnSpc>
        <a:spcBef>
          <a:spcPts val="0"/>
        </a:spcBef>
        <a:spcAft>
          <a:spcPts val="1200"/>
        </a:spcAft>
        <a:buFont typeface="Arial" panose="020B0604020202020204" pitchFamily="34" charset="0"/>
        <a:buNone/>
        <a:defRPr sz="2000" kern="1200">
          <a:solidFill>
            <a:schemeClr val="tx1">
              <a:lumMod val="75000"/>
              <a:lumOff val="25000"/>
            </a:schemeClr>
          </a:solidFill>
          <a:latin typeface="+mn-lt"/>
          <a:ea typeface="+mn-ea"/>
          <a:cs typeface="+mn-cs"/>
        </a:defRPr>
      </a:lvl1pPr>
      <a:lvl2pPr marL="273050" indent="-273050" algn="l" defTabSz="685800" rtl="0" eaLnBrk="1" latinLnBrk="0" hangingPunct="1">
        <a:lnSpc>
          <a:spcPct val="100000"/>
        </a:lnSpc>
        <a:spcBef>
          <a:spcPts val="0"/>
        </a:spcBef>
        <a:spcAft>
          <a:spcPts val="1200"/>
        </a:spcAft>
        <a:buFont typeface="Arial" panose="020B0604020202020204" pitchFamily="34" charset="0"/>
        <a:buChar char="•"/>
        <a:defRPr sz="2000" kern="1200">
          <a:solidFill>
            <a:schemeClr val="tx1">
              <a:lumMod val="75000"/>
              <a:lumOff val="25000"/>
            </a:schemeClr>
          </a:solidFill>
          <a:latin typeface="+mn-lt"/>
          <a:ea typeface="+mn-ea"/>
          <a:cs typeface="+mn-cs"/>
        </a:defRPr>
      </a:lvl2pPr>
      <a:lvl3pPr marL="534988" indent="-261938" algn="l" defTabSz="685800" rtl="0" eaLnBrk="1" latinLnBrk="0" hangingPunct="1">
        <a:lnSpc>
          <a:spcPct val="100000"/>
        </a:lnSpc>
        <a:spcBef>
          <a:spcPts val="0"/>
        </a:spcBef>
        <a:spcAft>
          <a:spcPts val="12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808038" indent="-273050" algn="l" defTabSz="685800" rtl="0" eaLnBrk="1" latinLnBrk="0" hangingPunct="1">
        <a:lnSpc>
          <a:spcPct val="100000"/>
        </a:lnSpc>
        <a:spcBef>
          <a:spcPts val="0"/>
        </a:spcBef>
        <a:spcAft>
          <a:spcPts val="1200"/>
        </a:spcAft>
        <a:buFont typeface="Arial" panose="020B0604020202020204" pitchFamily="34" charset="0"/>
        <a:buChar char="•"/>
        <a:defRPr sz="1600" kern="1200">
          <a:solidFill>
            <a:schemeClr val="tx1">
              <a:lumMod val="75000"/>
              <a:lumOff val="25000"/>
            </a:schemeClr>
          </a:solidFill>
          <a:latin typeface="+mn-lt"/>
          <a:ea typeface="+mn-ea"/>
          <a:cs typeface="+mn-cs"/>
        </a:defRPr>
      </a:lvl4pPr>
      <a:lvl5pPr marL="1081088" indent="-273050" algn="l" defTabSz="685800" rtl="0" eaLnBrk="1" latinLnBrk="0" hangingPunct="1">
        <a:lnSpc>
          <a:spcPct val="100000"/>
        </a:lnSpc>
        <a:spcBef>
          <a:spcPts val="0"/>
        </a:spcBef>
        <a:spcAft>
          <a:spcPts val="1200"/>
        </a:spcAft>
        <a:buFont typeface="Arial" panose="020B0604020202020204" pitchFamily="34" charset="0"/>
        <a:buChar char="•"/>
        <a:tabLst/>
        <a:defRPr sz="160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3E94B-05BD-4ACA-8C1A-49FE2F920D64}" type="datetimeFigureOut">
              <a:rPr lang="en-GB" smtClean="0">
                <a:solidFill>
                  <a:prstClr val="black">
                    <a:tint val="75000"/>
                  </a:prstClr>
                </a:solidFill>
              </a:rPr>
              <a:pPr/>
              <a:t>02/02/2017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97E66-8D4F-4EDF-BAD3-C8A9DC6AF6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021283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57" y="0"/>
            <a:ext cx="969351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29252" y="5622339"/>
            <a:ext cx="5974996" cy="400110"/>
          </a:xfrm>
          <a:prstGeom prst="rect">
            <a:avLst/>
          </a:prstGeom>
          <a:solidFill>
            <a:schemeClr val="tx2"/>
          </a:solidFill>
        </p:spPr>
        <p:txBody>
          <a:bodyPr wrap="square" rtlCol="0">
            <a:spAutoFit/>
          </a:bodyPr>
          <a:lstStyle/>
          <a:p>
            <a:r>
              <a:rPr lang="en-GB"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Pat </a:t>
            </a:r>
            <a:r>
              <a:rPr lang="en-GB"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Branigan</a:t>
            </a:r>
            <a:r>
              <a:rPr lang="en-GB"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&amp; Stuart </a:t>
            </a:r>
            <a:r>
              <a:rPr lang="en-GB"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Allardyce</a:t>
            </a:r>
            <a:endParaRPr lang="en-GB"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2287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Basically….</a:t>
            </a:r>
            <a:endParaRPr lang="en-US"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614876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055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800" dirty="0" smtClean="0">
                <a:latin typeface="Verdana" panose="020B0604030504040204" pitchFamily="34" charset="0"/>
                <a:ea typeface="Verdana" panose="020B0604030504040204" pitchFamily="34" charset="0"/>
                <a:cs typeface="Verdana" panose="020B0604030504040204" pitchFamily="34" charset="0"/>
              </a:rPr>
              <a:t>Developing an operational framework for HSB</a:t>
            </a:r>
            <a:r>
              <a:rPr lang="en-GB" sz="3600" dirty="0" smtClean="0">
                <a:latin typeface="Verdana" panose="020B0604030504040204" pitchFamily="34" charset="0"/>
                <a:ea typeface="Verdana" panose="020B0604030504040204" pitchFamily="34" charset="0"/>
                <a:cs typeface="Verdana" panose="020B0604030504040204" pitchFamily="34" charset="0"/>
              </a:rPr>
              <a:t/>
            </a:r>
            <a:br>
              <a:rPr lang="en-GB" sz="3600" dirty="0" smtClean="0">
                <a:latin typeface="Verdana" panose="020B0604030504040204" pitchFamily="34" charset="0"/>
                <a:ea typeface="Verdana" panose="020B0604030504040204" pitchFamily="34" charset="0"/>
                <a:cs typeface="Verdana" panose="020B0604030504040204" pitchFamily="34" charset="0"/>
              </a:rPr>
            </a:br>
            <a:r>
              <a:rPr lang="en-GB" sz="3600" dirty="0">
                <a:latin typeface="Verdana" panose="020B0604030504040204" pitchFamily="34" charset="0"/>
                <a:ea typeface="Verdana" panose="020B0604030504040204" pitchFamily="34" charset="0"/>
                <a:cs typeface="Verdana" panose="020B0604030504040204" pitchFamily="34" charset="0"/>
              </a:rPr>
              <a:t/>
            </a:r>
            <a:br>
              <a:rPr lang="en-GB" sz="3600" dirty="0">
                <a:latin typeface="Verdana" panose="020B0604030504040204" pitchFamily="34" charset="0"/>
                <a:ea typeface="Verdana" panose="020B0604030504040204" pitchFamily="34" charset="0"/>
                <a:cs typeface="Verdana" panose="020B0604030504040204" pitchFamily="34" charset="0"/>
              </a:rPr>
            </a:br>
            <a:endParaRPr lang="en-GB" sz="360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12"/>
          </p:nvPr>
        </p:nvSpPr>
        <p:spPr/>
        <p:txBody>
          <a:bodyPr/>
          <a:lstStyle/>
          <a:p>
            <a:fld id="{57B1086E-617A-43F9-A6EC-5DAF94726535}" type="slidenum">
              <a:rPr lang="en-GB" smtClean="0"/>
              <a:pPr/>
              <a:t>11</a:t>
            </a:fld>
            <a:endParaRPr lang="en-GB"/>
          </a:p>
        </p:txBody>
      </p:sp>
    </p:spTree>
    <p:extLst>
      <p:ext uri="{BB962C8B-B14F-4D97-AF65-F5344CB8AC3E}">
        <p14:creationId xmlns:p14="http://schemas.microsoft.com/office/powerpoint/2010/main" val="87337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354" y="228599"/>
            <a:ext cx="8601514" cy="752129"/>
          </a:xfrm>
        </p:spPr>
        <p:txBody>
          <a:bodyPr>
            <a:normAutofit/>
          </a:bodyPr>
          <a:lstStyle/>
          <a:p>
            <a:r>
              <a:rPr lang="en-GB" dirty="0" smtClean="0"/>
              <a:t>Current issues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17048096"/>
              </p:ext>
            </p:extLst>
          </p:nvPr>
        </p:nvGraphicFramePr>
        <p:xfrm>
          <a:off x="269354" y="1967062"/>
          <a:ext cx="8601514" cy="4702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57B1086E-617A-43F9-A6EC-5DAF94726535}" type="slidenum">
              <a:rPr lang="en-GB" smtClean="0"/>
              <a:pPr/>
              <a:t>12</a:t>
            </a:fld>
            <a:endParaRPr lang="en-GB"/>
          </a:p>
        </p:txBody>
      </p:sp>
      <p:sp>
        <p:nvSpPr>
          <p:cNvPr id="3" name="Rectangle 2"/>
          <p:cNvSpPr/>
          <p:nvPr/>
        </p:nvSpPr>
        <p:spPr>
          <a:xfrm>
            <a:off x="323528" y="1259175"/>
            <a:ext cx="8496944" cy="707886"/>
          </a:xfrm>
          <a:prstGeom prst="rect">
            <a:avLst/>
          </a:prstGeom>
        </p:spPr>
        <p:txBody>
          <a:bodyPr wrap="square">
            <a:spAutoFit/>
          </a:bodyPr>
          <a:lstStyle/>
          <a:p>
            <a:r>
              <a:rPr lang="en-GB" sz="2000" dirty="0" smtClean="0">
                <a:solidFill>
                  <a:schemeClr val="tx1">
                    <a:lumMod val="75000"/>
                    <a:lumOff val="25000"/>
                  </a:schemeClr>
                </a:solidFill>
              </a:rPr>
              <a:t>Responding </a:t>
            </a:r>
            <a:r>
              <a:rPr lang="en-GB" sz="2000" dirty="0">
                <a:solidFill>
                  <a:schemeClr val="tx1">
                    <a:lumMod val="75000"/>
                    <a:lumOff val="25000"/>
                  </a:schemeClr>
                </a:solidFill>
              </a:rPr>
              <a:t>to Harmful Sexualised Behaviours </a:t>
            </a:r>
            <a:r>
              <a:rPr lang="en-GB" sz="2000" dirty="0" smtClean="0">
                <a:solidFill>
                  <a:schemeClr val="tx1">
                    <a:lumMod val="75000"/>
                    <a:lumOff val="25000"/>
                  </a:schemeClr>
                </a:solidFill>
              </a:rPr>
              <a:t>– </a:t>
            </a:r>
            <a:r>
              <a:rPr lang="en-GB" sz="2000" dirty="0">
                <a:solidFill>
                  <a:schemeClr val="tx1">
                    <a:lumMod val="75000"/>
                    <a:lumOff val="25000"/>
                  </a:schemeClr>
                </a:solidFill>
              </a:rPr>
              <a:t>feedback from our practice working group</a:t>
            </a:r>
          </a:p>
        </p:txBody>
      </p:sp>
    </p:spTree>
    <p:extLst>
      <p:ext uri="{BB962C8B-B14F-4D97-AF65-F5344CB8AC3E}">
        <p14:creationId xmlns:p14="http://schemas.microsoft.com/office/powerpoint/2010/main" val="137071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B050"/>
                </a:solidFill>
                <a:latin typeface="Verdana" panose="020B0604030504040204" pitchFamily="34" charset="0"/>
                <a:ea typeface="Verdana" panose="020B0604030504040204" pitchFamily="34" charset="0"/>
                <a:cs typeface="Verdana" panose="020B0604030504040204" pitchFamily="34" charset="0"/>
              </a:rPr>
              <a:t>D</a:t>
            </a:r>
            <a:r>
              <a:rPr lang="en-US" dirty="0" smtClean="0">
                <a:solidFill>
                  <a:srgbClr val="00B050"/>
                </a:solidFill>
                <a:latin typeface="Verdana" panose="020B0604030504040204" pitchFamily="34" charset="0"/>
                <a:ea typeface="Verdana" panose="020B0604030504040204" pitchFamily="34" charset="0"/>
                <a:cs typeface="Verdana" panose="020B0604030504040204" pitchFamily="34" charset="0"/>
              </a:rPr>
              <a:t>evelopment group</a:t>
            </a:r>
            <a:endParaRPr lang="en-GB" dirty="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607148"/>
              </p:ext>
            </p:extLst>
          </p:nvPr>
        </p:nvGraphicFramePr>
        <p:xfrm>
          <a:off x="269354" y="1371600"/>
          <a:ext cx="8601514" cy="4984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7B1086E-617A-43F9-A6EC-5DAF94726535}" type="slidenum">
              <a:rPr lang="en-GB" smtClean="0"/>
              <a:pPr/>
              <a:t>13</a:t>
            </a:fld>
            <a:endParaRPr lang="en-GB"/>
          </a:p>
        </p:txBody>
      </p:sp>
    </p:spTree>
    <p:extLst>
      <p:ext uri="{BB962C8B-B14F-4D97-AF65-F5344CB8AC3E}">
        <p14:creationId xmlns:p14="http://schemas.microsoft.com/office/powerpoint/2010/main" val="338772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50"/>
                </a:solidFill>
                <a:latin typeface="Verdana" panose="020B0604030504040204" pitchFamily="34" charset="0"/>
                <a:ea typeface="Verdana" panose="020B0604030504040204" pitchFamily="34" charset="0"/>
                <a:cs typeface="Verdana" panose="020B0604030504040204" pitchFamily="34" charset="0"/>
              </a:rPr>
              <a:t>HSB framework covers five core domains:</a:t>
            </a:r>
            <a:endParaRPr lang="en-GB" dirty="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779" y="2252663"/>
            <a:ext cx="8652443" cy="2976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86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7B1086E-617A-43F9-A6EC-5DAF94726535}" type="slidenum">
              <a:rPr lang="en-GB" smtClean="0"/>
              <a:t>15</a:t>
            </a:fld>
            <a:endParaRPr lang="en-GB"/>
          </a:p>
        </p:txBody>
      </p:sp>
      <p:sp>
        <p:nvSpPr>
          <p:cNvPr id="6" name="TextBox 5"/>
          <p:cNvSpPr txBox="1"/>
          <p:nvPr/>
        </p:nvSpPr>
        <p:spPr>
          <a:xfrm>
            <a:off x="4572000" y="1196752"/>
            <a:ext cx="4320480" cy="5507662"/>
          </a:xfrm>
          <a:prstGeom prst="rect">
            <a:avLst/>
          </a:prstGeom>
          <a:noFill/>
        </p:spPr>
        <p:txBody>
          <a:bodyPr wrap="square" rtlCol="0">
            <a:spAutoFit/>
          </a:bodyPr>
          <a:lstStyle/>
          <a:p>
            <a:pPr marL="342900" lvl="0" indent="-342900">
              <a:lnSpc>
                <a:spcPct val="115000"/>
              </a:lnSpc>
              <a:spcAft>
                <a:spcPts val="0"/>
              </a:spcAft>
              <a:buFont typeface="Arial"/>
              <a:buChar char="-"/>
            </a:pPr>
            <a:r>
              <a:rPr lang="en-GB" dirty="0" smtClean="0">
                <a:latin typeface="Verdana" panose="020B0604030504040204" pitchFamily="34" charset="0"/>
                <a:ea typeface="Verdana" panose="020B0604030504040204" pitchFamily="34" charset="0"/>
                <a:cs typeface="Verdana" panose="020B0604030504040204" pitchFamily="34" charset="0"/>
              </a:rPr>
              <a:t>a </a:t>
            </a:r>
            <a:r>
              <a:rPr lang="en-GB" b="1" dirty="0" smtClean="0">
                <a:latin typeface="Verdana" panose="020B0604030504040204" pitchFamily="34" charset="0"/>
                <a:ea typeface="Verdana" panose="020B0604030504040204" pitchFamily="34" charset="0"/>
                <a:cs typeface="Verdana" panose="020B0604030504040204" pitchFamily="34" charset="0"/>
              </a:rPr>
              <a:t>summary of the latest evidence </a:t>
            </a:r>
            <a:r>
              <a:rPr lang="en-GB" dirty="0" smtClean="0">
                <a:latin typeface="Verdana" panose="020B0604030504040204" pitchFamily="34" charset="0"/>
                <a:ea typeface="Verdana" panose="020B0604030504040204" pitchFamily="34" charset="0"/>
                <a:cs typeface="Verdana" panose="020B0604030504040204" pitchFamily="34" charset="0"/>
              </a:rPr>
              <a:t>to back up practice and local decision </a:t>
            </a:r>
            <a:r>
              <a:rPr lang="en-GB" sz="1050" dirty="0" smtClean="0">
                <a:latin typeface="Verdana" panose="020B0604030504040204" pitchFamily="34" charset="0"/>
                <a:ea typeface="Verdana" panose="020B0604030504040204" pitchFamily="34" charset="0"/>
                <a:cs typeface="Verdana" panose="020B0604030504040204" pitchFamily="34" charset="0"/>
              </a:rPr>
              <a:t> </a:t>
            </a:r>
            <a:r>
              <a:rPr lang="en-GB" dirty="0" smtClean="0">
                <a:latin typeface="Verdana" panose="020B0604030504040204" pitchFamily="34" charset="0"/>
                <a:ea typeface="Verdana" panose="020B0604030504040204" pitchFamily="34" charset="0"/>
                <a:cs typeface="Verdana" panose="020B0604030504040204" pitchFamily="34" charset="0"/>
              </a:rPr>
              <a:t>making and the key issues being faced</a:t>
            </a:r>
          </a:p>
          <a:p>
            <a:pPr marL="342900" lvl="0" indent="-342900">
              <a:lnSpc>
                <a:spcPct val="115000"/>
              </a:lnSpc>
              <a:spcAft>
                <a:spcPts val="0"/>
              </a:spcAft>
              <a:buFont typeface="Arial"/>
              <a:buChar char="-"/>
            </a:pPr>
            <a:r>
              <a:rPr lang="en-GB" dirty="0" smtClean="0">
                <a:latin typeface="Verdana" panose="020B0604030504040204" pitchFamily="34" charset="0"/>
                <a:ea typeface="Verdana" panose="020B0604030504040204" pitchFamily="34" charset="0"/>
                <a:cs typeface="Verdana" panose="020B0604030504040204" pitchFamily="34" charset="0"/>
              </a:rPr>
              <a:t>an </a:t>
            </a:r>
            <a:r>
              <a:rPr lang="en-GB" b="1" dirty="0">
                <a:latin typeface="Verdana" panose="020B0604030504040204" pitchFamily="34" charset="0"/>
                <a:ea typeface="Verdana" panose="020B0604030504040204" pitchFamily="34" charset="0"/>
                <a:cs typeface="Verdana" panose="020B0604030504040204" pitchFamily="34" charset="0"/>
              </a:rPr>
              <a:t>audit tool </a:t>
            </a:r>
            <a:r>
              <a:rPr lang="en-GB" dirty="0">
                <a:latin typeface="Verdana" panose="020B0604030504040204" pitchFamily="34" charset="0"/>
                <a:ea typeface="Verdana" panose="020B0604030504040204" pitchFamily="34" charset="0"/>
                <a:cs typeface="Verdana" panose="020B0604030504040204" pitchFamily="34" charset="0"/>
              </a:rPr>
              <a:t>to help you assess the current state of your HSB offer and service responses</a:t>
            </a:r>
          </a:p>
          <a:p>
            <a:pPr marL="342900" lvl="0" indent="-342900">
              <a:lnSpc>
                <a:spcPct val="115000"/>
              </a:lnSpc>
              <a:spcAft>
                <a:spcPts val="0"/>
              </a:spcAft>
              <a:buFont typeface="Arial"/>
              <a:buChar char="-"/>
            </a:pPr>
            <a:r>
              <a:rPr lang="en-GB" dirty="0">
                <a:latin typeface="Verdana" panose="020B0604030504040204" pitchFamily="34" charset="0"/>
                <a:ea typeface="Verdana" panose="020B0604030504040204" pitchFamily="34" charset="0"/>
                <a:cs typeface="Verdana" panose="020B0604030504040204" pitchFamily="34" charset="0"/>
              </a:rPr>
              <a:t>the </a:t>
            </a:r>
            <a:r>
              <a:rPr lang="en-GB" b="1" dirty="0">
                <a:latin typeface="Verdana" panose="020B0604030504040204" pitchFamily="34" charset="0"/>
                <a:ea typeface="Verdana" panose="020B0604030504040204" pitchFamily="34" charset="0"/>
                <a:cs typeface="Verdana" panose="020B0604030504040204" pitchFamily="34" charset="0"/>
              </a:rPr>
              <a:t>key principles </a:t>
            </a:r>
            <a:r>
              <a:rPr lang="en-GB" dirty="0">
                <a:latin typeface="Verdana" panose="020B0604030504040204" pitchFamily="34" charset="0"/>
                <a:ea typeface="Verdana" panose="020B0604030504040204" pitchFamily="34" charset="0"/>
                <a:cs typeface="Verdana" panose="020B0604030504040204" pitchFamily="34" charset="0"/>
              </a:rPr>
              <a:t>to consider when focusing on </a:t>
            </a:r>
            <a:r>
              <a:rPr lang="en-GB" dirty="0" smtClean="0">
                <a:latin typeface="Verdana" panose="020B0604030504040204" pitchFamily="34" charset="0"/>
                <a:ea typeface="Verdana" panose="020B0604030504040204" pitchFamily="34" charset="0"/>
                <a:cs typeface="Verdana" panose="020B0604030504040204" pitchFamily="34" charset="0"/>
              </a:rPr>
              <a:t>delivery aligned with the NICE guidelines, </a:t>
            </a:r>
            <a:r>
              <a:rPr lang="en-GB" dirty="0">
                <a:latin typeface="Verdana" panose="020B0604030504040204" pitchFamily="34" charset="0"/>
                <a:ea typeface="Verdana" panose="020B0604030504040204" pitchFamily="34" charset="0"/>
                <a:cs typeface="Verdana" panose="020B0604030504040204" pitchFamily="34" charset="0"/>
              </a:rPr>
              <a:t>with practical examples</a:t>
            </a:r>
          </a:p>
          <a:p>
            <a:pPr>
              <a:lnSpc>
                <a:spcPct val="115000"/>
              </a:lnSpc>
              <a:spcAft>
                <a:spcPts val="0"/>
              </a:spcAft>
            </a:pPr>
            <a:r>
              <a:rPr lang="en-GB" dirty="0">
                <a:latin typeface="Verdana" panose="020B0604030504040204" pitchFamily="34" charset="0"/>
                <a:ea typeface="Verdana" panose="020B0604030504040204" pitchFamily="34" charset="0"/>
                <a:cs typeface="Verdana" panose="020B0604030504040204" pitchFamily="34" charset="0"/>
              </a:rPr>
              <a:t> </a:t>
            </a:r>
          </a:p>
          <a:p>
            <a:pPr>
              <a:lnSpc>
                <a:spcPct val="115000"/>
              </a:lnSpc>
              <a:spcAft>
                <a:spcPts val="0"/>
              </a:spcAft>
            </a:pPr>
            <a:r>
              <a:rPr lang="en-GB" dirty="0">
                <a:latin typeface="Verdana" panose="020B0604030504040204" pitchFamily="34" charset="0"/>
                <a:ea typeface="Verdana" panose="020B0604030504040204" pitchFamily="34" charset="0"/>
                <a:cs typeface="Verdana" panose="020B0604030504040204" pitchFamily="34" charset="0"/>
              </a:rPr>
              <a:t>A list of available tools and resources can also be found for each domain online </a:t>
            </a:r>
            <a:r>
              <a:rPr lang="en-GB" dirty="0" smtClean="0">
                <a:latin typeface="Verdana" panose="020B0604030504040204" pitchFamily="34" charset="0"/>
                <a:ea typeface="Verdana" panose="020B0604030504040204" pitchFamily="34" charset="0"/>
                <a:cs typeface="Verdana" panose="020B0604030504040204" pitchFamily="34" charset="0"/>
              </a:rPr>
              <a:t>at</a:t>
            </a:r>
            <a:endParaRPr lang="en-GB" dirty="0" smtClean="0">
              <a:solidFill>
                <a:srgbClr val="00B050"/>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0"/>
              </a:spcAft>
            </a:pPr>
            <a:r>
              <a:rPr lang="en-GB" b="1" dirty="0">
                <a:solidFill>
                  <a:srgbClr val="00B050"/>
                </a:solidFill>
                <a:latin typeface="Verdana" panose="020B0604030504040204" pitchFamily="34" charset="0"/>
                <a:ea typeface="Verdana" panose="020B0604030504040204" pitchFamily="34" charset="0"/>
                <a:cs typeface="Verdana" panose="020B0604030504040204" pitchFamily="34" charset="0"/>
              </a:rPr>
              <a:t>n</a:t>
            </a:r>
            <a:r>
              <a:rPr lang="en-GB"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spcc.org.uk</a:t>
            </a:r>
            <a:endParaRPr lang="en-GB"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3" name="Curved Up Arrow 2"/>
          <p:cNvSpPr/>
          <p:nvPr/>
        </p:nvSpPr>
        <p:spPr>
          <a:xfrm rot="9399770">
            <a:off x="1724100" y="771604"/>
            <a:ext cx="4104456" cy="1011327"/>
          </a:xfrm>
          <a:prstGeom prst="curved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80" y="2708920"/>
            <a:ext cx="4110196" cy="1413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644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xEl>
                                              <p:pRg st="0" end="0"/>
                                            </p:txEl>
                                          </p:spTgt>
                                        </p:tgtEl>
                                        <p:attrNameLst>
                                          <p:attrName>r</p:attrName>
                                        </p:attrNameLst>
                                      </p:cBhvr>
                                    </p:animRot>
                                    <p:animRot by="-240000">
                                      <p:cBhvr>
                                        <p:cTn id="7" dur="200" fill="hold">
                                          <p:stCondLst>
                                            <p:cond delay="200"/>
                                          </p:stCondLst>
                                        </p:cTn>
                                        <p:tgtEl>
                                          <p:spTgt spid="6">
                                            <p:txEl>
                                              <p:pRg st="0" end="0"/>
                                            </p:txEl>
                                          </p:spTgt>
                                        </p:tgtEl>
                                        <p:attrNameLst>
                                          <p:attrName>r</p:attrName>
                                        </p:attrNameLst>
                                      </p:cBhvr>
                                    </p:animRot>
                                    <p:animRot by="240000">
                                      <p:cBhvr>
                                        <p:cTn id="8" dur="200" fill="hold">
                                          <p:stCondLst>
                                            <p:cond delay="400"/>
                                          </p:stCondLst>
                                        </p:cTn>
                                        <p:tgtEl>
                                          <p:spTgt spid="6">
                                            <p:txEl>
                                              <p:pRg st="0" end="0"/>
                                            </p:txEl>
                                          </p:spTgt>
                                        </p:tgtEl>
                                        <p:attrNameLst>
                                          <p:attrName>r</p:attrName>
                                        </p:attrNameLst>
                                      </p:cBhvr>
                                    </p:animRot>
                                    <p:animRot by="-240000">
                                      <p:cBhvr>
                                        <p:cTn id="9" dur="200" fill="hold">
                                          <p:stCondLst>
                                            <p:cond delay="600"/>
                                          </p:stCondLst>
                                        </p:cTn>
                                        <p:tgtEl>
                                          <p:spTgt spid="6">
                                            <p:txEl>
                                              <p:pRg st="0" end="0"/>
                                            </p:txEl>
                                          </p:spTgt>
                                        </p:tgtEl>
                                        <p:attrNameLst>
                                          <p:attrName>r</p:attrName>
                                        </p:attrNameLst>
                                      </p:cBhvr>
                                    </p:animRot>
                                    <p:animRot by="120000">
                                      <p:cBhvr>
                                        <p:cTn id="10" dur="200" fill="hold">
                                          <p:stCondLst>
                                            <p:cond delay="800"/>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465" y="2678472"/>
            <a:ext cx="6729070" cy="3527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57B1086E-617A-43F9-A6EC-5DAF94726535}" type="slidenum">
              <a:rPr lang="en-GB" smtClean="0">
                <a:latin typeface="Verdana" panose="020B0604030504040204" pitchFamily="34" charset="0"/>
                <a:ea typeface="Verdana" panose="020B0604030504040204" pitchFamily="34" charset="0"/>
                <a:cs typeface="Verdana" panose="020B0604030504040204" pitchFamily="34" charset="0"/>
              </a:rPr>
              <a:t>16</a:t>
            </a:fld>
            <a:endParaRPr lang="en-GB">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152610" y="616777"/>
            <a:ext cx="2691198" cy="800219"/>
          </a:xfrm>
          <a:prstGeom prst="rect">
            <a:avLst/>
          </a:prstGeom>
          <a:noFill/>
        </p:spPr>
        <p:txBody>
          <a:bodyPr wrap="square" rtlCol="0">
            <a:spAutoFit/>
          </a:bodyPr>
          <a:lstStyle/>
          <a:p>
            <a:r>
              <a:rPr lang="en-GB" sz="2800" b="1" dirty="0" smtClean="0">
                <a:latin typeface="Verdana" panose="020B0604030504040204" pitchFamily="34" charset="0"/>
                <a:ea typeface="Verdana" panose="020B0604030504040204" pitchFamily="34" charset="0"/>
                <a:cs typeface="Verdana" panose="020B0604030504040204" pitchFamily="34" charset="0"/>
              </a:rPr>
              <a:t>Domain 1</a:t>
            </a:r>
          </a:p>
          <a:p>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12" name="Curved Right Arrow 11"/>
          <p:cNvSpPr/>
          <p:nvPr/>
        </p:nvSpPr>
        <p:spPr>
          <a:xfrm>
            <a:off x="1259632" y="1144153"/>
            <a:ext cx="1656184" cy="4157055"/>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044" y="437176"/>
            <a:ext cx="4110196" cy="1413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55192" y="1144153"/>
            <a:ext cx="2952328" cy="830997"/>
          </a:xfrm>
          <a:prstGeom prst="rect">
            <a:avLst/>
          </a:prstGeom>
          <a:noFill/>
        </p:spPr>
        <p:txBody>
          <a:bodyPr wrap="square" rtlCol="0">
            <a:spAutoFit/>
          </a:bodyPr>
          <a:lstStyle/>
          <a:p>
            <a:r>
              <a:rPr lang="en-GB" sz="2400" b="1" dirty="0" smtClean="0">
                <a:latin typeface="Verdana" panose="020B0604030504040204" pitchFamily="34" charset="0"/>
                <a:ea typeface="Verdana" panose="020B0604030504040204" pitchFamily="34" charset="0"/>
                <a:cs typeface="Verdana" panose="020B0604030504040204" pitchFamily="34" charset="0"/>
              </a:rPr>
              <a:t>Summary of evidence</a:t>
            </a:r>
            <a:endParaRPr lang="en-GB" sz="24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1403648" y="2287905"/>
            <a:ext cx="6391814" cy="276999"/>
          </a:xfrm>
          <a:prstGeom prst="rect">
            <a:avLst/>
          </a:prstGeom>
          <a:noFill/>
        </p:spPr>
        <p:txBody>
          <a:bodyPr wrap="none" rtlCol="0">
            <a:spAutoFit/>
          </a:bodyPr>
          <a:lstStyle/>
          <a:p>
            <a:pPr algn="ctr"/>
            <a:r>
              <a:rPr lang="en-GB" sz="1200" dirty="0" smtClean="0">
                <a:latin typeface="Verdana" panose="020B0604030504040204" pitchFamily="34" charset="0"/>
                <a:ea typeface="Verdana" panose="020B0604030504040204" pitchFamily="34" charset="0"/>
                <a:cs typeface="Verdana" panose="020B0604030504040204" pitchFamily="34" charset="0"/>
              </a:rPr>
              <a:t>A continuum of children and young people’s sexual behaviours (Hackett, (2010)</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5219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7B1086E-617A-43F9-A6EC-5DAF94726535}" type="slidenum">
              <a:rPr lang="en-GB" smtClean="0"/>
              <a:t>17</a:t>
            </a:fld>
            <a:endParaRPr lang="en-GB"/>
          </a:p>
        </p:txBody>
      </p:sp>
      <p:sp>
        <p:nvSpPr>
          <p:cNvPr id="6" name="TextBox 5"/>
          <p:cNvSpPr txBox="1"/>
          <p:nvPr/>
        </p:nvSpPr>
        <p:spPr>
          <a:xfrm>
            <a:off x="4572000" y="1196752"/>
            <a:ext cx="4320480" cy="5507662"/>
          </a:xfrm>
          <a:prstGeom prst="rect">
            <a:avLst/>
          </a:prstGeom>
          <a:noFill/>
        </p:spPr>
        <p:txBody>
          <a:bodyPr wrap="square" rtlCol="0">
            <a:spAutoFit/>
          </a:bodyPr>
          <a:lstStyle/>
          <a:p>
            <a:pPr marL="342900" lvl="0" indent="-342900">
              <a:lnSpc>
                <a:spcPct val="115000"/>
              </a:lnSpc>
              <a:spcAft>
                <a:spcPts val="0"/>
              </a:spcAft>
              <a:buFont typeface="Arial"/>
              <a:buChar char="-"/>
            </a:pPr>
            <a:r>
              <a:rPr lang="en-GB" dirty="0" smtClean="0">
                <a:latin typeface="Verdana" panose="020B0604030504040204" pitchFamily="34" charset="0"/>
                <a:ea typeface="Verdana" panose="020B0604030504040204" pitchFamily="34" charset="0"/>
                <a:cs typeface="Verdana" panose="020B0604030504040204" pitchFamily="34" charset="0"/>
              </a:rPr>
              <a:t>a </a:t>
            </a:r>
            <a:r>
              <a:rPr lang="en-GB" b="1" dirty="0" smtClean="0">
                <a:latin typeface="Verdana" panose="020B0604030504040204" pitchFamily="34" charset="0"/>
                <a:ea typeface="Verdana" panose="020B0604030504040204" pitchFamily="34" charset="0"/>
                <a:cs typeface="Verdana" panose="020B0604030504040204" pitchFamily="34" charset="0"/>
              </a:rPr>
              <a:t>summary of the latest evidence </a:t>
            </a:r>
            <a:r>
              <a:rPr lang="en-GB" dirty="0" smtClean="0">
                <a:latin typeface="Verdana" panose="020B0604030504040204" pitchFamily="34" charset="0"/>
                <a:ea typeface="Verdana" panose="020B0604030504040204" pitchFamily="34" charset="0"/>
                <a:cs typeface="Verdana" panose="020B0604030504040204" pitchFamily="34" charset="0"/>
              </a:rPr>
              <a:t>to back up practice and local decision </a:t>
            </a:r>
            <a:r>
              <a:rPr lang="en-GB" sz="1050" dirty="0" smtClean="0">
                <a:latin typeface="Verdana" panose="020B0604030504040204" pitchFamily="34" charset="0"/>
                <a:ea typeface="Verdana" panose="020B0604030504040204" pitchFamily="34" charset="0"/>
                <a:cs typeface="Verdana" panose="020B0604030504040204" pitchFamily="34" charset="0"/>
              </a:rPr>
              <a:t> </a:t>
            </a:r>
            <a:r>
              <a:rPr lang="en-GB" dirty="0" smtClean="0">
                <a:latin typeface="Verdana" panose="020B0604030504040204" pitchFamily="34" charset="0"/>
                <a:ea typeface="Verdana" panose="020B0604030504040204" pitchFamily="34" charset="0"/>
                <a:cs typeface="Verdana" panose="020B0604030504040204" pitchFamily="34" charset="0"/>
              </a:rPr>
              <a:t>making and the key issues being faced</a:t>
            </a:r>
          </a:p>
          <a:p>
            <a:pPr marL="342900" lvl="0" indent="-342900">
              <a:lnSpc>
                <a:spcPct val="115000"/>
              </a:lnSpc>
              <a:spcAft>
                <a:spcPts val="0"/>
              </a:spcAft>
              <a:buFont typeface="Arial"/>
              <a:buChar char="-"/>
            </a:pPr>
            <a:r>
              <a:rPr lang="en-GB" dirty="0" smtClean="0">
                <a:latin typeface="Verdana" panose="020B0604030504040204" pitchFamily="34" charset="0"/>
                <a:ea typeface="Verdana" panose="020B0604030504040204" pitchFamily="34" charset="0"/>
                <a:cs typeface="Verdana" panose="020B0604030504040204" pitchFamily="34" charset="0"/>
              </a:rPr>
              <a:t>an </a:t>
            </a:r>
            <a:r>
              <a:rPr lang="en-GB" b="1" dirty="0">
                <a:latin typeface="Verdana" panose="020B0604030504040204" pitchFamily="34" charset="0"/>
                <a:ea typeface="Verdana" panose="020B0604030504040204" pitchFamily="34" charset="0"/>
                <a:cs typeface="Verdana" panose="020B0604030504040204" pitchFamily="34" charset="0"/>
              </a:rPr>
              <a:t>audit tool </a:t>
            </a:r>
            <a:r>
              <a:rPr lang="en-GB" dirty="0">
                <a:latin typeface="Verdana" panose="020B0604030504040204" pitchFamily="34" charset="0"/>
                <a:ea typeface="Verdana" panose="020B0604030504040204" pitchFamily="34" charset="0"/>
                <a:cs typeface="Verdana" panose="020B0604030504040204" pitchFamily="34" charset="0"/>
              </a:rPr>
              <a:t>to help you assess the current state of your HSB offer and service responses</a:t>
            </a:r>
          </a:p>
          <a:p>
            <a:pPr marL="342900" lvl="0" indent="-342900">
              <a:lnSpc>
                <a:spcPct val="115000"/>
              </a:lnSpc>
              <a:spcAft>
                <a:spcPts val="0"/>
              </a:spcAft>
              <a:buFont typeface="Arial"/>
              <a:buChar char="-"/>
            </a:pPr>
            <a:r>
              <a:rPr lang="en-GB" dirty="0">
                <a:latin typeface="Verdana" panose="020B0604030504040204" pitchFamily="34" charset="0"/>
                <a:ea typeface="Verdana" panose="020B0604030504040204" pitchFamily="34" charset="0"/>
                <a:cs typeface="Verdana" panose="020B0604030504040204" pitchFamily="34" charset="0"/>
              </a:rPr>
              <a:t>the </a:t>
            </a:r>
            <a:r>
              <a:rPr lang="en-GB" b="1" dirty="0">
                <a:latin typeface="Verdana" panose="020B0604030504040204" pitchFamily="34" charset="0"/>
                <a:ea typeface="Verdana" panose="020B0604030504040204" pitchFamily="34" charset="0"/>
                <a:cs typeface="Verdana" panose="020B0604030504040204" pitchFamily="34" charset="0"/>
              </a:rPr>
              <a:t>key principles </a:t>
            </a:r>
            <a:r>
              <a:rPr lang="en-GB" dirty="0">
                <a:latin typeface="Verdana" panose="020B0604030504040204" pitchFamily="34" charset="0"/>
                <a:ea typeface="Verdana" panose="020B0604030504040204" pitchFamily="34" charset="0"/>
                <a:cs typeface="Verdana" panose="020B0604030504040204" pitchFamily="34" charset="0"/>
              </a:rPr>
              <a:t>to consider when focusing on </a:t>
            </a:r>
            <a:r>
              <a:rPr lang="en-GB" dirty="0" smtClean="0">
                <a:latin typeface="Verdana" panose="020B0604030504040204" pitchFamily="34" charset="0"/>
                <a:ea typeface="Verdana" panose="020B0604030504040204" pitchFamily="34" charset="0"/>
                <a:cs typeface="Verdana" panose="020B0604030504040204" pitchFamily="34" charset="0"/>
              </a:rPr>
              <a:t>delivery aligned with the NICE guidelines, </a:t>
            </a:r>
            <a:r>
              <a:rPr lang="en-GB" dirty="0">
                <a:latin typeface="Verdana" panose="020B0604030504040204" pitchFamily="34" charset="0"/>
                <a:ea typeface="Verdana" panose="020B0604030504040204" pitchFamily="34" charset="0"/>
                <a:cs typeface="Verdana" panose="020B0604030504040204" pitchFamily="34" charset="0"/>
              </a:rPr>
              <a:t>with practical examples</a:t>
            </a:r>
          </a:p>
          <a:p>
            <a:pPr>
              <a:lnSpc>
                <a:spcPct val="115000"/>
              </a:lnSpc>
              <a:spcAft>
                <a:spcPts val="0"/>
              </a:spcAft>
            </a:pPr>
            <a:r>
              <a:rPr lang="en-GB" dirty="0">
                <a:latin typeface="Verdana" panose="020B0604030504040204" pitchFamily="34" charset="0"/>
                <a:ea typeface="Verdana" panose="020B0604030504040204" pitchFamily="34" charset="0"/>
                <a:cs typeface="Verdana" panose="020B0604030504040204" pitchFamily="34" charset="0"/>
              </a:rPr>
              <a:t> </a:t>
            </a:r>
          </a:p>
          <a:p>
            <a:pPr>
              <a:lnSpc>
                <a:spcPct val="115000"/>
              </a:lnSpc>
              <a:spcAft>
                <a:spcPts val="0"/>
              </a:spcAft>
            </a:pPr>
            <a:r>
              <a:rPr lang="en-GB" dirty="0">
                <a:latin typeface="Verdana" panose="020B0604030504040204" pitchFamily="34" charset="0"/>
                <a:ea typeface="Verdana" panose="020B0604030504040204" pitchFamily="34" charset="0"/>
                <a:cs typeface="Verdana" panose="020B0604030504040204" pitchFamily="34" charset="0"/>
              </a:rPr>
              <a:t>A list of available tools and resources can also be found for each domain online </a:t>
            </a:r>
            <a:r>
              <a:rPr lang="en-GB" dirty="0" smtClean="0">
                <a:latin typeface="Verdana" panose="020B0604030504040204" pitchFamily="34" charset="0"/>
                <a:ea typeface="Verdana" panose="020B0604030504040204" pitchFamily="34" charset="0"/>
                <a:cs typeface="Verdana" panose="020B0604030504040204" pitchFamily="34" charset="0"/>
              </a:rPr>
              <a:t>at</a:t>
            </a:r>
            <a:endParaRPr lang="en-GB" dirty="0" smtClean="0">
              <a:solidFill>
                <a:srgbClr val="00B050"/>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0"/>
              </a:spcAft>
            </a:pPr>
            <a:r>
              <a:rPr lang="en-GB" b="1" dirty="0">
                <a:solidFill>
                  <a:srgbClr val="00B050"/>
                </a:solidFill>
                <a:latin typeface="Verdana" panose="020B0604030504040204" pitchFamily="34" charset="0"/>
                <a:ea typeface="Verdana" panose="020B0604030504040204" pitchFamily="34" charset="0"/>
                <a:cs typeface="Verdana" panose="020B0604030504040204" pitchFamily="34" charset="0"/>
              </a:rPr>
              <a:t>n</a:t>
            </a:r>
            <a:r>
              <a:rPr lang="en-GB"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spcc.org.uk</a:t>
            </a:r>
            <a:endParaRPr lang="en-GB"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3" name="Curved Up Arrow 2"/>
          <p:cNvSpPr/>
          <p:nvPr/>
        </p:nvSpPr>
        <p:spPr>
          <a:xfrm rot="9399770">
            <a:off x="1724100" y="771604"/>
            <a:ext cx="4104456" cy="1011327"/>
          </a:xfrm>
          <a:prstGeom prst="curved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80" y="2708920"/>
            <a:ext cx="4110196" cy="1413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86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xEl>
                                              <p:pRg st="1" end="1"/>
                                            </p:txEl>
                                          </p:spTgt>
                                        </p:tgtEl>
                                        <p:attrNameLst>
                                          <p:attrName>r</p:attrName>
                                        </p:attrNameLst>
                                      </p:cBhvr>
                                    </p:animRot>
                                    <p:animRot by="-240000">
                                      <p:cBhvr>
                                        <p:cTn id="7" dur="200" fill="hold">
                                          <p:stCondLst>
                                            <p:cond delay="200"/>
                                          </p:stCondLst>
                                        </p:cTn>
                                        <p:tgtEl>
                                          <p:spTgt spid="6">
                                            <p:txEl>
                                              <p:pRg st="1" end="1"/>
                                            </p:txEl>
                                          </p:spTgt>
                                        </p:tgtEl>
                                        <p:attrNameLst>
                                          <p:attrName>r</p:attrName>
                                        </p:attrNameLst>
                                      </p:cBhvr>
                                    </p:animRot>
                                    <p:animRot by="240000">
                                      <p:cBhvr>
                                        <p:cTn id="8" dur="200" fill="hold">
                                          <p:stCondLst>
                                            <p:cond delay="400"/>
                                          </p:stCondLst>
                                        </p:cTn>
                                        <p:tgtEl>
                                          <p:spTgt spid="6">
                                            <p:txEl>
                                              <p:pRg st="1" end="1"/>
                                            </p:txEl>
                                          </p:spTgt>
                                        </p:tgtEl>
                                        <p:attrNameLst>
                                          <p:attrName>r</p:attrName>
                                        </p:attrNameLst>
                                      </p:cBhvr>
                                    </p:animRot>
                                    <p:animRot by="-240000">
                                      <p:cBhvr>
                                        <p:cTn id="9" dur="200" fill="hold">
                                          <p:stCondLst>
                                            <p:cond delay="600"/>
                                          </p:stCondLst>
                                        </p:cTn>
                                        <p:tgtEl>
                                          <p:spTgt spid="6">
                                            <p:txEl>
                                              <p:pRg st="1" end="1"/>
                                            </p:txEl>
                                          </p:spTgt>
                                        </p:tgtEl>
                                        <p:attrNameLst>
                                          <p:attrName>r</p:attrName>
                                        </p:attrNameLst>
                                      </p:cBhvr>
                                    </p:animRot>
                                    <p:animRot by="120000">
                                      <p:cBhvr>
                                        <p:cTn id="10" dur="200" fill="hold">
                                          <p:stCondLst>
                                            <p:cond delay="800"/>
                                          </p:stCondLst>
                                        </p:cTn>
                                        <p:tgtEl>
                                          <p:spTgt spid="6">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7B1086E-617A-43F9-A6EC-5DAF94726535}" type="slidenum">
              <a:rPr lang="en-GB" smtClean="0"/>
              <a:t>18</a:t>
            </a:fld>
            <a:endParaRPr lang="en-GB"/>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88639"/>
            <a:ext cx="9144001" cy="6448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185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7B1086E-617A-43F9-A6EC-5DAF94726535}" type="slidenum">
              <a:rPr lang="en-GB" smtClean="0">
                <a:latin typeface="Verdana" panose="020B0604030504040204" pitchFamily="34" charset="0"/>
                <a:ea typeface="Verdana" panose="020B0604030504040204" pitchFamily="34" charset="0"/>
                <a:cs typeface="Verdana" panose="020B0604030504040204" pitchFamily="34" charset="0"/>
              </a:rPr>
              <a:t>19</a:t>
            </a:fld>
            <a:endParaRPr lang="en-GB">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4283968" y="1196752"/>
            <a:ext cx="4608512" cy="2308324"/>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cs typeface="Verdana" panose="020B0604030504040204" pitchFamily="34" charset="0"/>
              </a:rPr>
              <a:t>Each domain includes an audit exercise to enable local areas to assess their practice, processes and leadership against the five key areas. These exercises provide </a:t>
            </a:r>
            <a:r>
              <a:rPr lang="en-GB" dirty="0" smtClean="0">
                <a:latin typeface="Verdana" panose="020B0604030504040204" pitchFamily="34" charset="0"/>
                <a:ea typeface="Verdana" panose="020B0604030504040204" pitchFamily="34" charset="0"/>
                <a:cs typeface="Verdana" panose="020B0604030504040204" pitchFamily="34" charset="0"/>
              </a:rPr>
              <a:t>statements against </a:t>
            </a:r>
            <a:r>
              <a:rPr lang="en-GB" dirty="0">
                <a:latin typeface="Verdana" panose="020B0604030504040204" pitchFamily="34" charset="0"/>
                <a:ea typeface="Verdana" panose="020B0604030504040204" pitchFamily="34" charset="0"/>
                <a:cs typeface="Verdana" panose="020B0604030504040204" pitchFamily="34" charset="0"/>
              </a:rPr>
              <a:t>which a score between 0 and 4 should be given, as follows:</a:t>
            </a:r>
          </a:p>
          <a:p>
            <a:r>
              <a:rPr lang="en-GB" dirty="0">
                <a:latin typeface="Verdana" panose="020B0604030504040204" pitchFamily="34" charset="0"/>
                <a:ea typeface="Verdana" panose="020B0604030504040204" pitchFamily="34" charset="0"/>
                <a:cs typeface="Verdana" panose="020B0604030504040204" pitchFamily="34" charset="0"/>
              </a:rPr>
              <a:t> </a:t>
            </a:r>
          </a:p>
        </p:txBody>
      </p:sp>
      <p:sp>
        <p:nvSpPr>
          <p:cNvPr id="7" name="TextBox 6"/>
          <p:cNvSpPr txBox="1"/>
          <p:nvPr/>
        </p:nvSpPr>
        <p:spPr>
          <a:xfrm>
            <a:off x="4540399" y="66805"/>
            <a:ext cx="3199953" cy="800219"/>
          </a:xfrm>
          <a:prstGeom prst="rect">
            <a:avLst/>
          </a:prstGeom>
          <a:noFill/>
        </p:spPr>
        <p:txBody>
          <a:bodyPr wrap="square" rtlCol="0">
            <a:spAutoFit/>
          </a:bodyPr>
          <a:lstStyle/>
          <a:p>
            <a:r>
              <a:rPr lang="en-GB" sz="2800" b="1" dirty="0" smtClean="0">
                <a:latin typeface="Verdana" panose="020B0604030504040204" pitchFamily="34" charset="0"/>
                <a:ea typeface="Verdana" panose="020B0604030504040204" pitchFamily="34" charset="0"/>
                <a:cs typeface="Verdana" panose="020B0604030504040204" pitchFamily="34" charset="0"/>
              </a:rPr>
              <a:t>Domain 1</a:t>
            </a:r>
          </a:p>
          <a:p>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4540399" y="487102"/>
            <a:ext cx="4064049" cy="461665"/>
          </a:xfrm>
          <a:prstGeom prst="rect">
            <a:avLst/>
          </a:prstGeom>
          <a:noFill/>
        </p:spPr>
        <p:txBody>
          <a:bodyPr wrap="square" rtlCol="0">
            <a:spAutoFit/>
          </a:bodyPr>
          <a:lstStyle/>
          <a:p>
            <a:r>
              <a:rPr lang="en-GB" sz="2400" b="1" dirty="0" smtClean="0">
                <a:latin typeface="Verdana" panose="020B0604030504040204" pitchFamily="34" charset="0"/>
                <a:ea typeface="Verdana" panose="020B0604030504040204" pitchFamily="34" charset="0"/>
                <a:cs typeface="Verdana" panose="020B0604030504040204" pitchFamily="34" charset="0"/>
              </a:rPr>
              <a:t>Audit statements</a:t>
            </a:r>
            <a:endParaRPr lang="en-GB" sz="2400" b="1" dirty="0">
              <a:latin typeface="Verdana" panose="020B0604030504040204" pitchFamily="34" charset="0"/>
              <a:ea typeface="Verdana" panose="020B0604030504040204" pitchFamily="34" charset="0"/>
              <a:cs typeface="Verdana" panose="020B0604030504040204" pitchFamily="34" charset="0"/>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91436"/>
            <a:ext cx="3200574" cy="420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3293017"/>
            <a:ext cx="2882987" cy="3197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799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smtClean="0"/>
              <a:t>Devolution and Harmful Sexual Behaviour Work</a:t>
            </a:r>
            <a:endParaRPr lang="en-GB" dirty="0"/>
          </a:p>
        </p:txBody>
      </p:sp>
      <p:sp>
        <p:nvSpPr>
          <p:cNvPr id="4" name="Slide Number Placeholder 3"/>
          <p:cNvSpPr>
            <a:spLocks noGrp="1"/>
          </p:cNvSpPr>
          <p:nvPr>
            <p:ph type="sldNum" sz="quarter" idx="12"/>
          </p:nvPr>
        </p:nvSpPr>
        <p:spPr/>
        <p:txBody>
          <a:bodyPr/>
          <a:lstStyle/>
          <a:p>
            <a:fld id="{57B1086E-617A-43F9-A6EC-5DAF94726535}" type="slidenum">
              <a:rPr lang="en-GB" smtClean="0"/>
              <a:pPr/>
              <a:t>2</a:t>
            </a:fld>
            <a:endParaRPr lang="en-GB"/>
          </a:p>
        </p:txBody>
      </p:sp>
      <p:pic>
        <p:nvPicPr>
          <p:cNvPr id="9"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787" b="49414"/>
          <a:stretch/>
        </p:blipFill>
        <p:spPr bwMode="auto">
          <a:xfrm>
            <a:off x="1619672" y="1484784"/>
            <a:ext cx="5960008"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326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50"/>
                </a:solidFill>
                <a:latin typeface="Verdana" panose="020B0604030504040204" pitchFamily="34" charset="0"/>
                <a:ea typeface="Verdana" panose="020B0604030504040204" pitchFamily="34" charset="0"/>
                <a:cs typeface="Verdana" panose="020B0604030504040204" pitchFamily="34" charset="0"/>
              </a:rPr>
              <a:t>Audit process to action plan</a:t>
            </a:r>
            <a:endParaRPr lang="en-GB" dirty="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57B1086E-617A-43F9-A6EC-5DAF94726535}" type="slidenum">
              <a:rPr lang="en-GB" smtClean="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pPr/>
              <a:t>20</a:t>
            </a:fld>
            <a:endParaRPr lang="en-GB">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96751"/>
            <a:ext cx="8352928" cy="4721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47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495"/>
          <a:stretch/>
        </p:blipFill>
        <p:spPr bwMode="auto">
          <a:xfrm>
            <a:off x="5463516" y="0"/>
            <a:ext cx="36848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7B1086E-617A-43F9-A6EC-5DAF94726535}" type="slidenum">
              <a:rPr lang="en-GB" smtClean="0"/>
              <a:pPr/>
              <a:t>21</a:t>
            </a:fld>
            <a:endParaRPr lang="en-GB"/>
          </a:p>
        </p:txBody>
      </p:sp>
      <p:sp>
        <p:nvSpPr>
          <p:cNvPr id="9" name="Title 4"/>
          <p:cNvSpPr>
            <a:spLocks noGrp="1"/>
          </p:cNvSpPr>
          <p:nvPr>
            <p:ph type="title"/>
          </p:nvPr>
        </p:nvSpPr>
        <p:spPr>
          <a:xfrm>
            <a:off x="257299" y="1246909"/>
            <a:ext cx="5206217" cy="5109442"/>
          </a:xfrm>
        </p:spPr>
        <p:txBody>
          <a:bodyPr>
            <a:normAutofit/>
          </a:bodyPr>
          <a:lstStyle/>
          <a:p>
            <a:pPr>
              <a:lnSpc>
                <a:spcPct val="100000"/>
              </a:lnSpc>
            </a:pPr>
            <a:r>
              <a:rPr lang="en-GB" sz="3600" dirty="0" smtClean="0">
                <a:latin typeface="Verdana" panose="020B0604030504040204" pitchFamily="34" charset="0"/>
                <a:ea typeface="Verdana" panose="020B0604030504040204" pitchFamily="34" charset="0"/>
                <a:cs typeface="Verdana" panose="020B0604030504040204" pitchFamily="34" charset="0"/>
              </a:rPr>
              <a:t>Testing and further  development</a:t>
            </a:r>
            <a:br>
              <a:rPr lang="en-GB" sz="3600" dirty="0" smtClean="0">
                <a:latin typeface="Verdana" panose="020B0604030504040204" pitchFamily="34" charset="0"/>
                <a:ea typeface="Verdana" panose="020B0604030504040204" pitchFamily="34" charset="0"/>
                <a:cs typeface="Verdana" panose="020B0604030504040204" pitchFamily="34" charset="0"/>
              </a:rPr>
            </a:br>
            <a:r>
              <a:rPr lang="en-GB" sz="3600" dirty="0" smtClean="0">
                <a:latin typeface="Verdana" panose="020B0604030504040204" pitchFamily="34" charset="0"/>
                <a:ea typeface="Verdana" panose="020B0604030504040204" pitchFamily="34" charset="0"/>
                <a:cs typeface="Verdana" panose="020B0604030504040204" pitchFamily="34" charset="0"/>
              </a:rPr>
              <a:t/>
            </a:r>
            <a:br>
              <a:rPr lang="en-GB" sz="3600" dirty="0" smtClean="0">
                <a:latin typeface="Verdana" panose="020B0604030504040204" pitchFamily="34" charset="0"/>
                <a:ea typeface="Verdana" panose="020B0604030504040204" pitchFamily="34" charset="0"/>
                <a:cs typeface="Verdana" panose="020B0604030504040204" pitchFamily="34" charset="0"/>
              </a:rPr>
            </a:br>
            <a:r>
              <a:rPr lang="en-GB" sz="3600" dirty="0" smtClean="0">
                <a:latin typeface="Verdana" panose="020B0604030504040204" pitchFamily="34" charset="0"/>
                <a:ea typeface="Verdana" panose="020B0604030504040204" pitchFamily="34" charset="0"/>
                <a:cs typeface="Verdana" panose="020B0604030504040204" pitchFamily="34" charset="0"/>
              </a:rPr>
              <a:t/>
            </a:r>
            <a:br>
              <a:rPr lang="en-GB" sz="3600" dirty="0" smtClean="0">
                <a:latin typeface="Verdana" panose="020B0604030504040204" pitchFamily="34" charset="0"/>
                <a:ea typeface="Verdana" panose="020B0604030504040204" pitchFamily="34" charset="0"/>
                <a:cs typeface="Verdana" panose="020B0604030504040204" pitchFamily="34" charset="0"/>
              </a:rPr>
            </a:br>
            <a:r>
              <a:rPr lang="en-GB" sz="3600" dirty="0">
                <a:latin typeface="Verdana" panose="020B0604030504040204" pitchFamily="34" charset="0"/>
                <a:ea typeface="Verdana" panose="020B0604030504040204" pitchFamily="34" charset="0"/>
                <a:cs typeface="Verdana" panose="020B0604030504040204" pitchFamily="34" charset="0"/>
              </a:rPr>
              <a:t/>
            </a:r>
            <a:br>
              <a:rPr lang="en-GB" sz="3600" dirty="0">
                <a:latin typeface="Verdana" panose="020B0604030504040204" pitchFamily="34" charset="0"/>
                <a:ea typeface="Verdana" panose="020B0604030504040204" pitchFamily="34" charset="0"/>
                <a:cs typeface="Verdana" panose="020B0604030504040204" pitchFamily="34" charset="0"/>
              </a:rPr>
            </a:br>
            <a:r>
              <a:rPr lang="en-GB" sz="3600" dirty="0" smtClean="0">
                <a:latin typeface="Verdana" panose="020B0604030504040204" pitchFamily="34" charset="0"/>
                <a:ea typeface="Verdana" panose="020B0604030504040204" pitchFamily="34" charset="0"/>
                <a:cs typeface="Verdana" panose="020B0604030504040204" pitchFamily="34" charset="0"/>
              </a:rPr>
              <a:t/>
            </a:r>
            <a:br>
              <a:rPr lang="en-GB" sz="3600" dirty="0" smtClean="0">
                <a:latin typeface="Verdana" panose="020B0604030504040204" pitchFamily="34" charset="0"/>
                <a:ea typeface="Verdana" panose="020B0604030504040204" pitchFamily="34" charset="0"/>
                <a:cs typeface="Verdana" panose="020B0604030504040204" pitchFamily="34" charset="0"/>
              </a:rPr>
            </a:br>
            <a:r>
              <a:rPr lang="en-GB" sz="3600" dirty="0">
                <a:latin typeface="Verdana" panose="020B0604030504040204" pitchFamily="34" charset="0"/>
                <a:ea typeface="Verdana" panose="020B0604030504040204" pitchFamily="34" charset="0"/>
                <a:cs typeface="Verdana" panose="020B0604030504040204" pitchFamily="34" charset="0"/>
              </a:rPr>
              <a:t/>
            </a:r>
            <a:br>
              <a:rPr lang="en-GB" sz="3600" dirty="0">
                <a:latin typeface="Verdana" panose="020B0604030504040204" pitchFamily="34" charset="0"/>
                <a:ea typeface="Verdana" panose="020B0604030504040204" pitchFamily="34" charset="0"/>
                <a:cs typeface="Verdana" panose="020B0604030504040204" pitchFamily="34" charset="0"/>
              </a:rPr>
            </a:br>
            <a:endParaRPr lang="en-GB" sz="3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2321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GB" dirty="0" smtClean="0">
                <a:solidFill>
                  <a:srgbClr val="00B050"/>
                </a:solidFill>
                <a:latin typeface="Verdana" panose="020B0604030504040204" pitchFamily="34" charset="0"/>
                <a:ea typeface="Verdana" panose="020B0604030504040204" pitchFamily="34" charset="0"/>
                <a:cs typeface="Verdana" panose="020B0604030504040204" pitchFamily="34" charset="0"/>
              </a:rPr>
              <a:t>Formative testing stage</a:t>
            </a:r>
            <a:endParaRPr lang="en-GB" dirty="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269354" y="1196752"/>
            <a:ext cx="8601514" cy="5328592"/>
          </a:xfrm>
        </p:spPr>
        <p:txBody>
          <a:bodyPr>
            <a:normAutofit/>
          </a:bodyPr>
          <a:lstStyle/>
          <a:p>
            <a:r>
              <a:rPr lang="en-GB" dirty="0" smtClean="0">
                <a:latin typeface="Verdana" panose="020B0604030504040204" pitchFamily="34" charset="0"/>
                <a:ea typeface="Verdana" panose="020B0604030504040204" pitchFamily="34" charset="0"/>
                <a:cs typeface="Verdana" panose="020B0604030504040204" pitchFamily="34" charset="0"/>
              </a:rPr>
              <a:t>Eight local areas have volunteered to help further develop the framework from July 2015 to December 2015</a:t>
            </a:r>
          </a:p>
          <a:p>
            <a:endParaRPr lang="en-GB"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b="1" dirty="0" smtClean="0">
                <a:latin typeface="Verdana" panose="020B0604030504040204" pitchFamily="34" charset="0"/>
                <a:ea typeface="Verdana" panose="020B0604030504040204" pitchFamily="34" charset="0"/>
                <a:cs typeface="Verdana" panose="020B0604030504040204" pitchFamily="34" charset="0"/>
              </a:rPr>
              <a:t>Cambridgeshire</a:t>
            </a:r>
          </a:p>
          <a:p>
            <a:pPr marL="342900" indent="-342900">
              <a:buFont typeface="Arial" panose="020B0604020202020204" pitchFamily="34" charset="0"/>
              <a:buChar char="•"/>
            </a:pPr>
            <a:r>
              <a:rPr lang="en-GB" b="1" dirty="0" smtClean="0">
                <a:latin typeface="Verdana" panose="020B0604030504040204" pitchFamily="34" charset="0"/>
                <a:ea typeface="Verdana" panose="020B0604030504040204" pitchFamily="34" charset="0"/>
                <a:cs typeface="Verdana" panose="020B0604030504040204" pitchFamily="34" charset="0"/>
              </a:rPr>
              <a:t>Cornwall and Isles of Scilly</a:t>
            </a:r>
          </a:p>
          <a:p>
            <a:pPr marL="342900" indent="-342900">
              <a:buFont typeface="Arial" panose="020B0604020202020204" pitchFamily="34" charset="0"/>
              <a:buChar char="•"/>
            </a:pPr>
            <a:r>
              <a:rPr lang="en-GB" b="1" dirty="0" smtClean="0">
                <a:latin typeface="Verdana" panose="020B0604030504040204" pitchFamily="34" charset="0"/>
                <a:ea typeface="Verdana" panose="020B0604030504040204" pitchFamily="34" charset="0"/>
                <a:cs typeface="Verdana" panose="020B0604030504040204" pitchFamily="34" charset="0"/>
              </a:rPr>
              <a:t>Leeds</a:t>
            </a:r>
            <a:endParaRPr lang="en-GB" b="1"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b="1" dirty="0" smtClean="0">
                <a:latin typeface="Verdana" panose="020B0604030504040204" pitchFamily="34" charset="0"/>
                <a:ea typeface="Verdana" panose="020B0604030504040204" pitchFamily="34" charset="0"/>
                <a:cs typeface="Verdana" panose="020B0604030504040204" pitchFamily="34" charset="0"/>
              </a:rPr>
              <a:t>NE </a:t>
            </a:r>
            <a:r>
              <a:rPr lang="en-GB" b="1" dirty="0" err="1" smtClean="0">
                <a:latin typeface="Verdana" panose="020B0604030504040204" pitchFamily="34" charset="0"/>
                <a:ea typeface="Verdana" panose="020B0604030504040204" pitchFamily="34" charset="0"/>
                <a:cs typeface="Verdana" panose="020B0604030504040204" pitchFamily="34" charset="0"/>
              </a:rPr>
              <a:t>Lincs</a:t>
            </a:r>
            <a:endParaRPr lang="en-GB" b="1"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b="1" dirty="0" smtClean="0">
                <a:latin typeface="Verdana" panose="020B0604030504040204" pitchFamily="34" charset="0"/>
                <a:ea typeface="Verdana" panose="020B0604030504040204" pitchFamily="34" charset="0"/>
                <a:cs typeface="Verdana" panose="020B0604030504040204" pitchFamily="34" charset="0"/>
              </a:rPr>
              <a:t>Nottingham City</a:t>
            </a:r>
          </a:p>
          <a:p>
            <a:pPr marL="342900" indent="-342900">
              <a:buFont typeface="Arial" panose="020B0604020202020204" pitchFamily="34" charset="0"/>
              <a:buChar char="•"/>
            </a:pPr>
            <a:r>
              <a:rPr lang="en-GB" b="1" dirty="0" smtClean="0">
                <a:latin typeface="Verdana" panose="020B0604030504040204" pitchFamily="34" charset="0"/>
                <a:ea typeface="Verdana" panose="020B0604030504040204" pitchFamily="34" charset="0"/>
                <a:cs typeface="Verdana" panose="020B0604030504040204" pitchFamily="34" charset="0"/>
              </a:rPr>
              <a:t>Surrey</a:t>
            </a:r>
          </a:p>
          <a:p>
            <a:pPr marL="342900" indent="-342900">
              <a:buFont typeface="Arial" panose="020B0604020202020204" pitchFamily="34" charset="0"/>
              <a:buChar char="•"/>
            </a:pPr>
            <a:r>
              <a:rPr lang="en-GB" b="1" dirty="0" smtClean="0">
                <a:latin typeface="Verdana" panose="020B0604030504040204" pitchFamily="34" charset="0"/>
                <a:ea typeface="Verdana" panose="020B0604030504040204" pitchFamily="34" charset="0"/>
                <a:cs typeface="Verdana" panose="020B0604030504040204" pitchFamily="34" charset="0"/>
              </a:rPr>
              <a:t>Waltham Forest</a:t>
            </a:r>
          </a:p>
          <a:p>
            <a:pPr marL="342900" indent="-342900">
              <a:buFont typeface="Arial" panose="020B0604020202020204" pitchFamily="34" charset="0"/>
              <a:buChar char="•"/>
            </a:pPr>
            <a:r>
              <a:rPr lang="en-GB" b="1" dirty="0" smtClean="0">
                <a:latin typeface="Verdana" panose="020B0604030504040204" pitchFamily="34" charset="0"/>
                <a:ea typeface="Verdana" panose="020B0604030504040204" pitchFamily="34" charset="0"/>
                <a:cs typeface="Verdana" panose="020B0604030504040204" pitchFamily="34" charset="0"/>
              </a:rPr>
              <a:t>Telford &amp; Wrekin</a:t>
            </a:r>
          </a:p>
        </p:txBody>
      </p:sp>
    </p:spTree>
    <p:extLst>
      <p:ext uri="{BB962C8B-B14F-4D97-AF65-F5344CB8AC3E}">
        <p14:creationId xmlns:p14="http://schemas.microsoft.com/office/powerpoint/2010/main" val="16721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689995441"/>
              </p:ext>
            </p:extLst>
          </p:nvPr>
        </p:nvGraphicFramePr>
        <p:xfrm>
          <a:off x="225425" y="1349375"/>
          <a:ext cx="8602663" cy="4455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1"/>
          </p:nvPr>
        </p:nvSpPr>
        <p:spPr/>
        <p:txBody>
          <a:bodyPr/>
          <a:lstStyle/>
          <a:p>
            <a:pPr>
              <a:defRPr/>
            </a:pPr>
            <a:fld id="{A862DA52-9B4A-4FC2-BFEF-9755C46DAB94}" type="slidenum">
              <a:rPr lang="en-US" smtClean="0">
                <a:latin typeface="Verdana" panose="020B0604030504040204" pitchFamily="34" charset="0"/>
                <a:ea typeface="Verdana" panose="020B0604030504040204" pitchFamily="34" charset="0"/>
                <a:cs typeface="Verdana" panose="020B0604030504040204" pitchFamily="34" charset="0"/>
              </a:rPr>
              <a:pPr>
                <a:defRPr/>
              </a:pPr>
              <a:t>23</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lstStyle/>
          <a:p>
            <a:r>
              <a:rPr lang="en-GB" dirty="0" smtClean="0">
                <a:latin typeface="Verdana" panose="020B0604030504040204" pitchFamily="34" charset="0"/>
                <a:ea typeface="Verdana" panose="020B0604030504040204" pitchFamily="34" charset="0"/>
                <a:cs typeface="Verdana" panose="020B0604030504040204" pitchFamily="34" charset="0"/>
              </a:rPr>
              <a:t>Involving partners is key</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2483768" y="5589240"/>
            <a:ext cx="1584176" cy="7920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Verdana" panose="020B0604030504040204" pitchFamily="34" charset="0"/>
                <a:ea typeface="Verdana" panose="020B0604030504040204" pitchFamily="34" charset="0"/>
                <a:cs typeface="Verdana" panose="020B0604030504040204" pitchFamily="34" charset="0"/>
              </a:rPr>
              <a:t>Voluntary sector</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9197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09320" y="778472"/>
            <a:ext cx="6624736" cy="5689302"/>
          </a:xfrm>
        </p:spPr>
        <p:txBody>
          <a:bodyPr numCol="2" anchor="ctr">
            <a:normAutofit/>
          </a:bodyPr>
          <a:lstStyle/>
          <a:p>
            <a:pPr marL="468312" lvl="3" indent="0">
              <a:buNone/>
            </a:pPr>
            <a:endParaRPr lang="en-GB" sz="1800" dirty="0" smtClean="0">
              <a:latin typeface="Verdana" panose="020B0604030504040204" pitchFamily="34" charset="0"/>
              <a:ea typeface="Verdana" panose="020B0604030504040204" pitchFamily="34" charset="0"/>
              <a:cs typeface="Verdana" panose="020B0604030504040204" pitchFamily="34" charset="0"/>
            </a:endParaRPr>
          </a:p>
          <a:p>
            <a:pPr marL="0" lvl="1" indent="0" eaLnBrk="1" hangingPunct="1">
              <a:lnSpc>
                <a:spcPct val="100000"/>
              </a:lnSpc>
              <a:buNone/>
            </a:pPr>
            <a:r>
              <a:rPr lang="en-GB" dirty="0" smtClean="0">
                <a:latin typeface="Verdana" panose="020B0604030504040204" pitchFamily="34" charset="0"/>
                <a:ea typeface="Verdana" panose="020B0604030504040204" pitchFamily="34" charset="0"/>
                <a:cs typeface="Verdana" panose="020B0604030504040204" pitchFamily="34" charset="0"/>
              </a:rPr>
              <a:t>Integrated</a:t>
            </a:r>
            <a:r>
              <a:rPr lang="en-GB" dirty="0">
                <a:latin typeface="Verdana" panose="020B0604030504040204" pitchFamily="34" charset="0"/>
                <a:ea typeface="Verdana" panose="020B0604030504040204" pitchFamily="34" charset="0"/>
                <a:cs typeface="Verdana" panose="020B0604030504040204" pitchFamily="34" charset="0"/>
              </a:rPr>
              <a:t>, multi-level, multi-agency </a:t>
            </a:r>
            <a:r>
              <a:rPr lang="en-GB" dirty="0" smtClean="0">
                <a:latin typeface="Verdana" panose="020B0604030504040204" pitchFamily="34" charset="0"/>
                <a:ea typeface="Verdana" panose="020B0604030504040204" pitchFamily="34" charset="0"/>
                <a:cs typeface="Verdana" panose="020B0604030504040204" pitchFamily="34" charset="0"/>
              </a:rPr>
              <a:t>approach</a:t>
            </a:r>
          </a:p>
          <a:p>
            <a:pPr marL="0" lvl="1" indent="0">
              <a:lnSpc>
                <a:spcPct val="100000"/>
              </a:lnSpc>
              <a:buNone/>
            </a:pPr>
            <a:r>
              <a:rPr lang="en-GB" sz="1600" dirty="0" smtClean="0">
                <a:latin typeface="Verdana" panose="020B0604030504040204" pitchFamily="34" charset="0"/>
                <a:ea typeface="Verdana" panose="020B0604030504040204" pitchFamily="34" charset="0"/>
                <a:cs typeface="Verdana" panose="020B0604030504040204" pitchFamily="34" charset="0"/>
              </a:rPr>
              <a:t>Managers &amp; Practitioners</a:t>
            </a:r>
          </a:p>
          <a:p>
            <a:pPr marL="195262" lvl="2" indent="0">
              <a:buNone/>
            </a:pPr>
            <a:r>
              <a:rPr lang="en-GB" sz="1800" dirty="0" smtClean="0">
                <a:latin typeface="Verdana" panose="020B0604030504040204" pitchFamily="34" charset="0"/>
                <a:ea typeface="Verdana" panose="020B0604030504040204" pitchFamily="34" charset="0"/>
                <a:cs typeface="Verdana" panose="020B0604030504040204" pitchFamily="34" charset="0"/>
              </a:rPr>
              <a:t> </a:t>
            </a:r>
          </a:p>
          <a:p>
            <a:r>
              <a:rPr lang="en-GB" dirty="0" smtClean="0">
                <a:latin typeface="Verdana" panose="020B0604030504040204" pitchFamily="34" charset="0"/>
                <a:ea typeface="Verdana" panose="020B0604030504040204" pitchFamily="34" charset="0"/>
                <a:cs typeface="Verdana" panose="020B0604030504040204" pitchFamily="34" charset="0"/>
              </a:rPr>
              <a:t>Persuasive Device</a:t>
            </a:r>
          </a:p>
          <a:p>
            <a:r>
              <a:rPr lang="en-GB" dirty="0" smtClean="0">
                <a:latin typeface="Verdana" panose="020B0604030504040204" pitchFamily="34" charset="0"/>
                <a:ea typeface="Verdana" panose="020B0604030504040204" pitchFamily="34" charset="0"/>
                <a:cs typeface="Verdana" panose="020B0604030504040204" pitchFamily="34" charset="0"/>
              </a:rPr>
              <a:t>Keen </a:t>
            </a:r>
            <a:r>
              <a:rPr lang="en-GB" dirty="0">
                <a:latin typeface="Verdana" panose="020B0604030504040204" pitchFamily="34" charset="0"/>
                <a:ea typeface="Verdana" panose="020B0604030504040204" pitchFamily="34" charset="0"/>
                <a:cs typeface="Verdana" panose="020B0604030504040204" pitchFamily="34" charset="0"/>
              </a:rPr>
              <a:t>engagement of partners </a:t>
            </a:r>
          </a:p>
          <a:p>
            <a:pPr marL="285750" indent="-285750">
              <a:buFont typeface="Arial" panose="020B0604020202020204" pitchFamily="34" charset="0"/>
              <a:buChar char="•"/>
            </a:pPr>
            <a:endParaRPr lang="en-GB"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GB" dirty="0" smtClean="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1"/>
          </p:nvPr>
        </p:nvSpPr>
        <p:spPr/>
        <p:txBody>
          <a:bodyPr/>
          <a:lstStyle/>
          <a:p>
            <a:pPr>
              <a:defRPr/>
            </a:pPr>
            <a:fld id="{A862DA52-9B4A-4FC2-BFEF-9755C46DAB94}" type="slidenum">
              <a:rPr lang="en-US" smtClean="0">
                <a:latin typeface="Verdana" panose="020B0604030504040204" pitchFamily="34" charset="0"/>
                <a:ea typeface="Verdana" panose="020B0604030504040204" pitchFamily="34" charset="0"/>
                <a:cs typeface="Verdana" panose="020B0604030504040204" pitchFamily="34" charset="0"/>
              </a:rPr>
              <a:pPr>
                <a:defRPr/>
              </a:pPr>
              <a:t>24</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lstStyle/>
          <a:p>
            <a:pPr>
              <a:lnSpc>
                <a:spcPct val="100000"/>
              </a:lnSpc>
            </a:pPr>
            <a:r>
              <a:rPr lang="en-GB" dirty="0">
                <a:latin typeface="Verdana" panose="020B0604030504040204" pitchFamily="34" charset="0"/>
                <a:ea typeface="Verdana" panose="020B0604030504040204" pitchFamily="34" charset="0"/>
                <a:cs typeface="Verdana" panose="020B0604030504040204" pitchFamily="34" charset="0"/>
              </a:rPr>
              <a:t>F</a:t>
            </a:r>
            <a:r>
              <a:rPr lang="en-GB" dirty="0" smtClean="0">
                <a:latin typeface="Verdana" panose="020B0604030504040204" pitchFamily="34" charset="0"/>
                <a:ea typeface="Verdana" panose="020B0604030504040204" pitchFamily="34" charset="0"/>
                <a:cs typeface="Verdana" panose="020B0604030504040204" pitchFamily="34" charset="0"/>
              </a:rPr>
              <a:t>indings </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7" name="Oval 6"/>
          <p:cNvSpPr/>
          <p:nvPr/>
        </p:nvSpPr>
        <p:spPr>
          <a:xfrm>
            <a:off x="2934379" y="2692181"/>
            <a:ext cx="3077781" cy="2320995"/>
          </a:xfrm>
          <a:prstGeom prst="ellipse">
            <a:avLst/>
          </a:prstGeom>
          <a:solidFill>
            <a:srgbClr val="12A5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ctr" eaLnBrk="1" hangingPunct="1">
              <a:buNone/>
            </a:pPr>
            <a:r>
              <a:rPr lang="en-GB" b="1" dirty="0">
                <a:solidFill>
                  <a:schemeClr val="tx1"/>
                </a:solidFill>
                <a:latin typeface="Verdana" panose="020B0604030504040204" pitchFamily="34" charset="0"/>
                <a:ea typeface="Verdana" panose="020B0604030504040204" pitchFamily="34" charset="0"/>
                <a:cs typeface="Verdana" panose="020B0604030504040204" pitchFamily="34" charset="0"/>
              </a:rPr>
              <a:t>Clear policies &amp; procedures</a:t>
            </a:r>
          </a:p>
          <a:p>
            <a:pPr marL="0" lvl="1" indent="0" algn="ctr">
              <a:buNone/>
            </a:pPr>
            <a:r>
              <a:rPr lang="en-GB" sz="1600" dirty="0">
                <a:latin typeface="Verdana" panose="020B0604030504040204" pitchFamily="34" charset="0"/>
                <a:ea typeface="Verdana" panose="020B0604030504040204" pitchFamily="34" charset="0"/>
                <a:cs typeface="Verdana" panose="020B0604030504040204" pitchFamily="34" charset="0"/>
              </a:rPr>
              <a:t>Recommendations </a:t>
            </a:r>
          </a:p>
          <a:p>
            <a:pPr marL="0" lvl="1" indent="0" algn="ctr">
              <a:buNone/>
            </a:pPr>
            <a:r>
              <a:rPr lang="en-GB" sz="1600" dirty="0">
                <a:latin typeface="Verdana" panose="020B0604030504040204" pitchFamily="34" charset="0"/>
                <a:ea typeface="Verdana" panose="020B0604030504040204" pitchFamily="34" charset="0"/>
                <a:cs typeface="Verdana" panose="020B0604030504040204" pitchFamily="34" charset="0"/>
              </a:rPr>
              <a:t>Action Plan</a:t>
            </a:r>
          </a:p>
        </p:txBody>
      </p:sp>
      <p:sp>
        <p:nvSpPr>
          <p:cNvPr id="10" name="Flowchart: Decision 9"/>
          <p:cNvSpPr/>
          <p:nvPr/>
        </p:nvSpPr>
        <p:spPr>
          <a:xfrm>
            <a:off x="179512" y="950502"/>
            <a:ext cx="4284058" cy="2739934"/>
          </a:xfrm>
          <a:prstGeom prst="flowChartDecision">
            <a:avLst/>
          </a:prstGeom>
        </p:spPr>
        <p:style>
          <a:lnRef idx="2">
            <a:schemeClr val="accent2">
              <a:shade val="50000"/>
            </a:schemeClr>
          </a:lnRef>
          <a:fillRef idx="1003">
            <a:schemeClr val="dk2"/>
          </a:fillRef>
          <a:effectRef idx="0">
            <a:schemeClr val="accent2"/>
          </a:effectRef>
          <a:fontRef idx="minor">
            <a:schemeClr val="lt1"/>
          </a:fontRef>
        </p:style>
        <p:txBody>
          <a:bodyPr rtlCol="0" anchor="ctr">
            <a:noAutofit/>
          </a:bodyPr>
          <a:lstStyle/>
          <a:p>
            <a:pPr marL="0" lvl="1" indent="0" algn="ctr" eaLnBrk="1" hangingPunct="1">
              <a:buNone/>
            </a:pPr>
            <a:r>
              <a:rPr lang="en-GB"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Operational Framework</a:t>
            </a:r>
          </a:p>
          <a:p>
            <a:pPr marL="0" lvl="1" algn="ctr" eaLnBrk="1" hangingPunct="1"/>
            <a:r>
              <a:rPr lang="en-GB"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Refocus agenda link with CSE</a:t>
            </a:r>
          </a:p>
          <a:p>
            <a:pPr marL="0" lvl="1" algn="ctr" eaLnBrk="1" hangingPunct="1"/>
            <a:r>
              <a:rPr lang="en-GB"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Refresh local practice </a:t>
            </a:r>
            <a:endPar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Flowchart: Decision 10"/>
          <p:cNvSpPr/>
          <p:nvPr/>
        </p:nvSpPr>
        <p:spPr>
          <a:xfrm>
            <a:off x="4554559" y="928164"/>
            <a:ext cx="4337921" cy="2739934"/>
          </a:xfrm>
          <a:prstGeom prst="flowChartDecision">
            <a:avLst/>
          </a:prstGeom>
        </p:spPr>
        <p:style>
          <a:lnRef idx="2">
            <a:schemeClr val="accent2">
              <a:shade val="50000"/>
            </a:schemeClr>
          </a:lnRef>
          <a:fillRef idx="1003">
            <a:schemeClr val="dk2"/>
          </a:fillRef>
          <a:effectRef idx="0">
            <a:schemeClr val="accent2"/>
          </a:effectRef>
          <a:fontRef idx="minor">
            <a:schemeClr val="lt1"/>
          </a:fontRef>
        </p:style>
        <p:txBody>
          <a:bodyPr rtlCol="0" anchor="ctr">
            <a:noAutofit/>
          </a:bodyPr>
          <a:lstStyle/>
          <a:p>
            <a:pPr marL="0" lvl="1" algn="ctr"/>
            <a:r>
              <a:rPr lang="en-GB" sz="1600" b="1" dirty="0">
                <a:solidFill>
                  <a:schemeClr val="tx1"/>
                </a:solidFill>
                <a:latin typeface="Verdana" panose="020B0604030504040204" pitchFamily="34" charset="0"/>
                <a:ea typeface="Verdana" panose="020B0604030504040204" pitchFamily="34" charset="0"/>
                <a:cs typeface="Verdana" panose="020B0604030504040204" pitchFamily="34" charset="0"/>
              </a:rPr>
              <a:t>Platform </a:t>
            </a:r>
          </a:p>
          <a:p>
            <a:pPr marL="0" lvl="1" algn="ctr"/>
            <a:r>
              <a:rPr lang="en-GB" sz="1600" b="1" dirty="0">
                <a:solidFill>
                  <a:schemeClr val="tx1"/>
                </a:solidFill>
                <a:latin typeface="Verdana" panose="020B0604030504040204" pitchFamily="34" charset="0"/>
                <a:ea typeface="Verdana" panose="020B0604030504040204" pitchFamily="34" charset="0"/>
                <a:cs typeface="Verdana" panose="020B0604030504040204" pitchFamily="34" charset="0"/>
              </a:rPr>
              <a:t>Reflective practice </a:t>
            </a:r>
          </a:p>
          <a:p>
            <a:pPr marL="0" lvl="1" algn="ctr"/>
            <a:r>
              <a:rPr lang="en-GB" sz="1600" b="1" dirty="0">
                <a:solidFill>
                  <a:schemeClr val="tx1"/>
                </a:solidFill>
                <a:latin typeface="Verdana" panose="020B0604030504040204" pitchFamily="34" charset="0"/>
                <a:ea typeface="Verdana" panose="020B0604030504040204" pitchFamily="34" charset="0"/>
                <a:cs typeface="Verdana" panose="020B0604030504040204" pitchFamily="34" charset="0"/>
              </a:rPr>
              <a:t>Strengths / Weaknesses</a:t>
            </a:r>
          </a:p>
          <a:p>
            <a:pPr marL="0" lvl="1" algn="ctr"/>
            <a:r>
              <a:rPr lang="en-GB" sz="1600" b="1" dirty="0">
                <a:solidFill>
                  <a:schemeClr val="tx1"/>
                </a:solidFill>
                <a:latin typeface="Verdana" panose="020B0604030504040204" pitchFamily="34" charset="0"/>
                <a:ea typeface="Verdana" panose="020B0604030504040204" pitchFamily="34" charset="0"/>
                <a:cs typeface="Verdana" panose="020B0604030504040204" pitchFamily="34" charset="0"/>
              </a:rPr>
              <a:t>Innovation</a:t>
            </a:r>
          </a:p>
        </p:txBody>
      </p:sp>
      <p:sp>
        <p:nvSpPr>
          <p:cNvPr id="12" name="Flowchart: Decision 11"/>
          <p:cNvSpPr/>
          <p:nvPr/>
        </p:nvSpPr>
        <p:spPr>
          <a:xfrm>
            <a:off x="4554559" y="4064474"/>
            <a:ext cx="4337922" cy="2739934"/>
          </a:xfrm>
          <a:prstGeom prst="flowChartDecision">
            <a:avLst/>
          </a:prstGeom>
        </p:spPr>
        <p:style>
          <a:lnRef idx="2">
            <a:schemeClr val="accent2">
              <a:shade val="50000"/>
            </a:schemeClr>
          </a:lnRef>
          <a:fillRef idx="1003">
            <a:schemeClr val="dk2"/>
          </a:fillRef>
          <a:effectRef idx="0">
            <a:schemeClr val="accent2"/>
          </a:effectRef>
          <a:fontRef idx="minor">
            <a:schemeClr val="lt1"/>
          </a:fontRef>
        </p:style>
        <p:txBody>
          <a:bodyPr rtlCol="0" anchor="ctr">
            <a:noAutofit/>
          </a:bodyPr>
          <a:lstStyle/>
          <a:p>
            <a:r>
              <a:rPr lang="en-GB" b="1" dirty="0">
                <a:solidFill>
                  <a:schemeClr val="tx1"/>
                </a:solidFill>
                <a:latin typeface="Verdana" panose="020B0604030504040204" pitchFamily="34" charset="0"/>
                <a:ea typeface="Verdana" panose="020B0604030504040204" pitchFamily="34" charset="0"/>
                <a:cs typeface="Verdana" panose="020B0604030504040204" pitchFamily="34" charset="0"/>
              </a:rPr>
              <a:t>Persuasive Device</a:t>
            </a:r>
          </a:p>
          <a:p>
            <a:r>
              <a:rPr lang="en-GB" b="1" dirty="0">
                <a:solidFill>
                  <a:schemeClr val="tx1"/>
                </a:solidFill>
                <a:latin typeface="Verdana" panose="020B0604030504040204" pitchFamily="34" charset="0"/>
                <a:ea typeface="Verdana" panose="020B0604030504040204" pitchFamily="34" charset="0"/>
                <a:cs typeface="Verdana" panose="020B0604030504040204" pitchFamily="34" charset="0"/>
              </a:rPr>
              <a:t>Engagement of partners </a:t>
            </a:r>
          </a:p>
        </p:txBody>
      </p:sp>
      <p:sp>
        <p:nvSpPr>
          <p:cNvPr id="14" name="Flowchart: Decision 13"/>
          <p:cNvSpPr/>
          <p:nvPr/>
        </p:nvSpPr>
        <p:spPr>
          <a:xfrm>
            <a:off x="179512" y="4064474"/>
            <a:ext cx="4156223" cy="2739934"/>
          </a:xfrm>
          <a:prstGeom prst="flowChartDecision">
            <a:avLst/>
          </a:prstGeom>
        </p:spPr>
        <p:style>
          <a:lnRef idx="2">
            <a:schemeClr val="accent2">
              <a:shade val="50000"/>
            </a:schemeClr>
          </a:lnRef>
          <a:fillRef idx="1003">
            <a:schemeClr val="dk2"/>
          </a:fillRef>
          <a:effectRef idx="0">
            <a:schemeClr val="accent2"/>
          </a:effectRef>
          <a:fontRef idx="minor">
            <a:schemeClr val="lt1"/>
          </a:fontRef>
        </p:style>
        <p:txBody>
          <a:bodyPr rtlCol="0" anchor="ctr">
            <a:noAutofit/>
          </a:bodyPr>
          <a:lstStyle/>
          <a:p>
            <a:pPr marL="0" lvl="1" algn="ctr"/>
            <a:r>
              <a:rPr lang="en-GB" b="1" dirty="0">
                <a:solidFill>
                  <a:schemeClr val="tx1"/>
                </a:solidFill>
                <a:latin typeface="Verdana" panose="020B0604030504040204" pitchFamily="34" charset="0"/>
                <a:ea typeface="Verdana" panose="020B0604030504040204" pitchFamily="34" charset="0"/>
                <a:cs typeface="Verdana" panose="020B0604030504040204" pitchFamily="34" charset="0"/>
              </a:rPr>
              <a:t>Integrated, multi-level, multi-agency approach</a:t>
            </a:r>
          </a:p>
          <a:p>
            <a:pPr marL="0" lvl="1" indent="0" algn="ctr">
              <a:buNone/>
            </a:pP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Managers &amp; Practitioners</a:t>
            </a:r>
          </a:p>
          <a:p>
            <a:pPr marL="0" lvl="1" indent="0" algn="ctr">
              <a:buNone/>
            </a:pP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Facilitate Early Intervention </a:t>
            </a:r>
          </a:p>
        </p:txBody>
      </p:sp>
    </p:spTree>
    <p:extLst>
      <p:ext uri="{BB962C8B-B14F-4D97-AF65-F5344CB8AC3E}">
        <p14:creationId xmlns:p14="http://schemas.microsoft.com/office/powerpoint/2010/main" val="128981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style.rotation</p:attrName>
                                        </p:attrNameLst>
                                      </p:cBhvr>
                                      <p:tavLst>
                                        <p:tav tm="0">
                                          <p:val>
                                            <p:fltVal val="90"/>
                                          </p:val>
                                        </p:tav>
                                        <p:tav tm="100000">
                                          <p:val>
                                            <p:fltVal val="0"/>
                                          </p:val>
                                        </p:tav>
                                      </p:tavLst>
                                    </p:anim>
                                    <p:animEffect transition="in" filter="fade">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grpId="0" nodeType="clickEffect">
                                  <p:stCondLst>
                                    <p:cond delay="0"/>
                                  </p:stCondLst>
                                  <p:childTnLst>
                                    <p:animScale>
                                      <p:cBhvr>
                                        <p:cTn id="38"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1" animBg="1"/>
      <p:bldP spid="11" grpId="0" animBg="1"/>
      <p:bldP spid="12"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80869"/>
            <a:ext cx="8229600" cy="751987"/>
          </a:xfrm>
        </p:spPr>
        <p:txBody>
          <a:bodyPr>
            <a:normAutofit fontScale="90000"/>
          </a:bodyPr>
          <a:lstStyle/>
          <a:p>
            <a:r>
              <a:rPr lang="en-GB" u="sng" dirty="0" smtClean="0"/>
              <a:t>What progress has been made?</a:t>
            </a:r>
            <a:endParaRPr lang="en-GB" u="sng" dirty="0"/>
          </a:p>
        </p:txBody>
      </p:sp>
      <p:sp>
        <p:nvSpPr>
          <p:cNvPr id="3" name="Content Placeholder 2"/>
          <p:cNvSpPr>
            <a:spLocks noGrp="1"/>
          </p:cNvSpPr>
          <p:nvPr>
            <p:ph idx="1"/>
          </p:nvPr>
        </p:nvSpPr>
        <p:spPr>
          <a:xfrm>
            <a:off x="467544" y="2332037"/>
            <a:ext cx="8229600" cy="4525963"/>
          </a:xfrm>
        </p:spPr>
        <p:txBody>
          <a:bodyPr/>
          <a:lstStyle/>
          <a:p>
            <a:r>
              <a:rPr lang="en-GB" dirty="0" smtClean="0"/>
              <a:t>Finally on the agenda with CSE (risk and vulnerability)</a:t>
            </a:r>
          </a:p>
          <a:p>
            <a:r>
              <a:rPr lang="en-GB" dirty="0"/>
              <a:t>Widening scope: HSB, peer on peer, Teen DV and gangs/group sexual </a:t>
            </a:r>
            <a:r>
              <a:rPr lang="en-GB" dirty="0" smtClean="0"/>
              <a:t>violence</a:t>
            </a:r>
          </a:p>
          <a:p>
            <a:r>
              <a:rPr lang="en-GB" dirty="0" smtClean="0"/>
              <a:t>Local HSB strategy based on needs assessment</a:t>
            </a:r>
          </a:p>
          <a:p>
            <a:r>
              <a:rPr lang="en-GB" dirty="0" smtClean="0"/>
              <a:t>Action plan based on priorities</a:t>
            </a:r>
          </a:p>
          <a:p>
            <a:r>
              <a:rPr lang="en-GB" dirty="0" smtClean="0"/>
              <a:t>Training package  commissioned by LSCB</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1" y="116632"/>
            <a:ext cx="3619500"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7041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7B1086E-617A-43F9-A6EC-5DAF94726535}" type="slidenum">
              <a:rPr lang="en-GB" smtClean="0">
                <a:solidFill>
                  <a:prstClr val="white">
                    <a:lumMod val="50000"/>
                  </a:prstClr>
                </a:solidFill>
              </a:rPr>
              <a:pPr/>
              <a:t>26</a:t>
            </a:fld>
            <a:endParaRPr lang="en-GB">
              <a:solidFill>
                <a:prstClr val="white">
                  <a:lumMod val="50000"/>
                </a:prstClr>
              </a:solidFill>
            </a:endParaRPr>
          </a:p>
        </p:txBody>
      </p:sp>
      <p:sp>
        <p:nvSpPr>
          <p:cNvPr id="5" name="Rectangle 4"/>
          <p:cNvSpPr/>
          <p:nvPr/>
        </p:nvSpPr>
        <p:spPr>
          <a:xfrm>
            <a:off x="457200" y="1556792"/>
            <a:ext cx="4572000" cy="2677656"/>
          </a:xfrm>
          <a:prstGeom prst="rect">
            <a:avLst/>
          </a:prstGeom>
        </p:spPr>
        <p:txBody>
          <a:bodyPr>
            <a:spAutoFit/>
          </a:bodyPr>
          <a:lstStyle/>
          <a:p>
            <a:r>
              <a:rPr lang="en-GB" sz="2400" i="1" dirty="0" smtClean="0"/>
              <a:t>“HSB </a:t>
            </a:r>
            <a:r>
              <a:rPr lang="en-GB" sz="2400" i="1" dirty="0"/>
              <a:t>audit has been pivotal in decisions about whether the </a:t>
            </a:r>
            <a:r>
              <a:rPr lang="en-GB" sz="2400" i="1" dirty="0" err="1" smtClean="0"/>
              <a:t>Gweres</a:t>
            </a:r>
            <a:r>
              <a:rPr lang="en-GB" sz="2400" i="1" dirty="0" smtClean="0"/>
              <a:t> </a:t>
            </a:r>
            <a:r>
              <a:rPr lang="en-GB" sz="2400" i="1" dirty="0" err="1" smtClean="0"/>
              <a:t>Kernow</a:t>
            </a:r>
            <a:r>
              <a:rPr lang="en-GB" sz="2400" i="1" dirty="0" smtClean="0"/>
              <a:t> </a:t>
            </a:r>
            <a:r>
              <a:rPr lang="en-GB" sz="2400" i="1" dirty="0"/>
              <a:t>team stays and the news on that score is positive. Furthermore we are now incorporated within the re-drafted CSE strategy</a:t>
            </a:r>
            <a:r>
              <a:rPr lang="en-GB" sz="2400" i="1" dirty="0" smtClean="0"/>
              <a:t>.”</a:t>
            </a:r>
            <a:endParaRPr lang="en-GB" sz="2400" i="1" dirty="0"/>
          </a:p>
        </p:txBody>
      </p:sp>
      <p:sp>
        <p:nvSpPr>
          <p:cNvPr id="6" name="AutoShape 2" descr="Image result for cornwall local authority"/>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cornwall local authority"/>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576927"/>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795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Online HSB</a:t>
            </a:r>
            <a:endParaRPr lang="en-GB" dirty="0"/>
          </a:p>
        </p:txBody>
      </p:sp>
      <p:sp>
        <p:nvSpPr>
          <p:cNvPr id="4" name="Slide Number Placeholder 3"/>
          <p:cNvSpPr>
            <a:spLocks noGrp="1"/>
          </p:cNvSpPr>
          <p:nvPr>
            <p:ph type="sldNum" sz="quarter" idx="12"/>
          </p:nvPr>
        </p:nvSpPr>
        <p:spPr/>
        <p:txBody>
          <a:bodyPr/>
          <a:lstStyle/>
          <a:p>
            <a:fld id="{57B1086E-617A-43F9-A6EC-5DAF94726535}" type="slidenum">
              <a:rPr lang="en-GB" smtClean="0"/>
              <a:t>27</a:t>
            </a:fld>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285875"/>
            <a:ext cx="6858000" cy="4286250"/>
          </a:xfrm>
          <a:prstGeom prst="rect">
            <a:avLst/>
          </a:prstGeom>
        </p:spPr>
      </p:pic>
    </p:spTree>
    <p:extLst>
      <p:ext uri="{BB962C8B-B14F-4D97-AF65-F5344CB8AC3E}">
        <p14:creationId xmlns:p14="http://schemas.microsoft.com/office/powerpoint/2010/main" val="243820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4800" dirty="0" smtClean="0">
                <a:latin typeface="Verdana" panose="020B0604030504040204" pitchFamily="34" charset="0"/>
                <a:ea typeface="Verdana" panose="020B0604030504040204" pitchFamily="34" charset="0"/>
                <a:cs typeface="Verdana" panose="020B0604030504040204" pitchFamily="34" charset="0"/>
              </a:rPr>
              <a:t>For more information or to download the HSB framework visit </a:t>
            </a:r>
            <a:br>
              <a:rPr lang="en-GB" sz="4800" dirty="0" smtClean="0">
                <a:latin typeface="Verdana" panose="020B0604030504040204" pitchFamily="34" charset="0"/>
                <a:ea typeface="Verdana" panose="020B0604030504040204" pitchFamily="34" charset="0"/>
                <a:cs typeface="Verdana" panose="020B0604030504040204" pitchFamily="34" charset="0"/>
              </a:rPr>
            </a:br>
            <a:r>
              <a:rPr lang="en-GB" sz="3200" dirty="0" smtClean="0">
                <a:latin typeface="Verdana" panose="020B0604030504040204" pitchFamily="34" charset="0"/>
                <a:ea typeface="Verdana" panose="020B0604030504040204" pitchFamily="34" charset="0"/>
                <a:cs typeface="Verdana" panose="020B0604030504040204" pitchFamily="34" charset="0"/>
              </a:rPr>
              <a:t>nspcc.org.uk/</a:t>
            </a:r>
            <a:r>
              <a:rPr lang="en-GB" sz="3200" dirty="0" err="1" smtClean="0">
                <a:latin typeface="Verdana" panose="020B0604030504040204" pitchFamily="34" charset="0"/>
                <a:ea typeface="Verdana" panose="020B0604030504040204" pitchFamily="34" charset="0"/>
                <a:cs typeface="Verdana" panose="020B0604030504040204" pitchFamily="34" charset="0"/>
              </a:rPr>
              <a:t>hsbframework</a:t>
            </a:r>
            <a:endParaRPr lang="en-GB"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1187624" y="4653136"/>
            <a:ext cx="6858000" cy="1008112"/>
          </a:xfrm>
        </p:spPr>
        <p:txBody>
          <a:bodyPr/>
          <a:lstStyle/>
          <a:p>
            <a:r>
              <a:rPr lang="en-GB" dirty="0">
                <a:latin typeface="Verdana" panose="020B0604030504040204" pitchFamily="34" charset="0"/>
                <a:ea typeface="Verdana" panose="020B0604030504040204" pitchFamily="34" charset="0"/>
                <a:cs typeface="Verdana" panose="020B0604030504040204" pitchFamily="34" charset="0"/>
              </a:rPr>
              <a:t>p</a:t>
            </a:r>
            <a:r>
              <a:rPr lang="en-GB" dirty="0" smtClean="0">
                <a:latin typeface="Verdana" panose="020B0604030504040204" pitchFamily="34" charset="0"/>
                <a:ea typeface="Verdana" panose="020B0604030504040204" pitchFamily="34" charset="0"/>
                <a:cs typeface="Verdana" panose="020B0604030504040204" pitchFamily="34" charset="0"/>
              </a:rPr>
              <a:t>at.branigan@nspcc.org.uk</a:t>
            </a:r>
            <a:endParaRPr lang="en-GB"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8944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HSB Work in Scotland – a Timeline</a:t>
            </a:r>
            <a:endParaRPr lang="en-GB"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GB" dirty="0" err="1" smtClean="0"/>
              <a:t>Kilbrandon</a:t>
            </a:r>
            <a:r>
              <a:rPr lang="en-GB" dirty="0" smtClean="0"/>
              <a:t> Report (1964)</a:t>
            </a:r>
          </a:p>
          <a:p>
            <a:pPr marL="342900" indent="-342900">
              <a:buFont typeface="Arial" panose="020B0604020202020204" pitchFamily="34" charset="0"/>
              <a:buChar char="•"/>
            </a:pPr>
            <a:r>
              <a:rPr lang="en-GB" dirty="0" smtClean="0"/>
              <a:t>Establishment of Children’s Hearing System (1971) </a:t>
            </a:r>
          </a:p>
          <a:p>
            <a:pPr marL="342900" indent="-342900">
              <a:buFont typeface="Arial" panose="020B0604020202020204" pitchFamily="34" charset="0"/>
              <a:buChar char="•"/>
            </a:pPr>
            <a:r>
              <a:rPr lang="en-GB" dirty="0" smtClean="0"/>
              <a:t>NCH Report (1992)</a:t>
            </a:r>
          </a:p>
          <a:p>
            <a:pPr marL="342900" indent="-342900">
              <a:buFont typeface="Arial" panose="020B0604020202020204" pitchFamily="34" charset="0"/>
              <a:buChar char="•"/>
            </a:pPr>
            <a:r>
              <a:rPr lang="en-GB" dirty="0" smtClean="0"/>
              <a:t>Establishment of HALT project in Glasgow (1994)</a:t>
            </a:r>
          </a:p>
          <a:p>
            <a:pPr marL="342900" indent="-342900">
              <a:buFont typeface="Arial" panose="020B0604020202020204" pitchFamily="34" charset="0"/>
              <a:buChar char="•"/>
            </a:pPr>
            <a:r>
              <a:rPr lang="en-GB" dirty="0"/>
              <a:t>Scotland’s Action Programme to Reduce Youth Crime was introduced </a:t>
            </a:r>
            <a:r>
              <a:rPr lang="en-GB" dirty="0" smtClean="0"/>
              <a:t>in response </a:t>
            </a:r>
            <a:r>
              <a:rPr lang="en-GB" dirty="0"/>
              <a:t>to Audit Scotland’s review of Scotland’s Youth Justice System: ‘</a:t>
            </a:r>
            <a:r>
              <a:rPr lang="en-GB" dirty="0" smtClean="0"/>
              <a:t>Dealing with </a:t>
            </a:r>
            <a:r>
              <a:rPr lang="en-GB" dirty="0"/>
              <a:t>Offending by Young People</a:t>
            </a:r>
            <a:r>
              <a:rPr lang="en-GB" dirty="0" smtClean="0"/>
              <a:t>’. (2002)</a:t>
            </a:r>
          </a:p>
          <a:p>
            <a:pPr marL="342900" indent="-342900">
              <a:buFont typeface="Arial" panose="020B0604020202020204" pitchFamily="34" charset="0"/>
              <a:buChar char="•"/>
            </a:pPr>
            <a:r>
              <a:rPr lang="en-GB" dirty="0" smtClean="0"/>
              <a:t>CHIPS Group at CYCJ (2004)</a:t>
            </a:r>
          </a:p>
          <a:p>
            <a:pPr marL="342900" indent="-342900">
              <a:buFont typeface="Arial" panose="020B0604020202020204" pitchFamily="34" charset="0"/>
              <a:buChar char="•"/>
            </a:pPr>
            <a:r>
              <a:rPr lang="en-GB" dirty="0" smtClean="0"/>
              <a:t>GIRFEC (2004)</a:t>
            </a:r>
          </a:p>
          <a:p>
            <a:pPr marL="342900" indent="-342900">
              <a:buFont typeface="Arial" panose="020B0604020202020204" pitchFamily="34" charset="0"/>
              <a:buChar char="•"/>
            </a:pPr>
            <a:r>
              <a:rPr lang="en-GB" dirty="0" smtClean="0"/>
              <a:t>Management of Offenders etc. (Scotland) Act (2005)</a:t>
            </a:r>
          </a:p>
          <a:p>
            <a:pPr marL="342900" indent="-342900">
              <a:buFont typeface="Arial" panose="020B0604020202020204" pitchFamily="34" charset="0"/>
              <a:buChar char="•"/>
            </a:pPr>
            <a:endParaRPr lang="en-GB" dirty="0"/>
          </a:p>
        </p:txBody>
      </p:sp>
      <p:sp>
        <p:nvSpPr>
          <p:cNvPr id="4" name="Slide Number Placeholder 3"/>
          <p:cNvSpPr>
            <a:spLocks noGrp="1"/>
          </p:cNvSpPr>
          <p:nvPr>
            <p:ph type="sldNum" sz="quarter" idx="12"/>
          </p:nvPr>
        </p:nvSpPr>
        <p:spPr/>
        <p:txBody>
          <a:bodyPr/>
          <a:lstStyle/>
          <a:p>
            <a:fld id="{57B1086E-617A-43F9-A6EC-5DAF94726535}" type="slidenum">
              <a:rPr lang="en-GB" smtClean="0"/>
              <a:t>3</a:t>
            </a:fld>
            <a:endParaRPr lang="en-GB"/>
          </a:p>
        </p:txBody>
      </p:sp>
    </p:spTree>
    <p:extLst>
      <p:ext uri="{BB962C8B-B14F-4D97-AF65-F5344CB8AC3E}">
        <p14:creationId xmlns:p14="http://schemas.microsoft.com/office/powerpoint/2010/main" val="219438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altLang="en-US"/>
              <a:t>2005 – Colyn Evans </a:t>
            </a:r>
          </a:p>
        </p:txBody>
      </p:sp>
      <p:pic>
        <p:nvPicPr>
          <p:cNvPr id="18436" name="Picture 4" descr="Safer Scotlan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5661025"/>
            <a:ext cx="1714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_41143247_evansclose2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2205038"/>
            <a:ext cx="3013075" cy="2255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72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HSB Work in Scotland - A Timeline </a:t>
            </a:r>
            <a:endParaRPr lang="en-GB" dirty="0"/>
          </a:p>
        </p:txBody>
      </p:sp>
      <p:sp>
        <p:nvSpPr>
          <p:cNvPr id="3" name="Content Placeholder 2"/>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GB" dirty="0" err="1"/>
              <a:t>Colyn</a:t>
            </a:r>
            <a:r>
              <a:rPr lang="en-GB" dirty="0"/>
              <a:t> Evans Inquiry (2005)</a:t>
            </a:r>
          </a:p>
          <a:p>
            <a:pPr marL="342900" indent="-342900">
              <a:buFont typeface="Arial" panose="020B0604020202020204" pitchFamily="34" charset="0"/>
              <a:buChar char="•"/>
            </a:pPr>
            <a:r>
              <a:rPr lang="en-GB" dirty="0"/>
              <a:t>First Scottish data set of young people who have displayed HSB (Hutton, Whyte (2006)</a:t>
            </a:r>
          </a:p>
          <a:p>
            <a:pPr marL="342900" indent="-342900">
              <a:buFont typeface="Arial" panose="020B0604020202020204" pitchFamily="34" charset="0"/>
              <a:buChar char="•"/>
            </a:pPr>
            <a:r>
              <a:rPr lang="en-GB" dirty="0"/>
              <a:t>Preventing Offending by Young People A framework for action (2007)</a:t>
            </a:r>
          </a:p>
          <a:p>
            <a:pPr marL="342900" indent="-342900">
              <a:buFont typeface="Arial" panose="020B0604020202020204" pitchFamily="34" charset="0"/>
              <a:buChar char="•"/>
            </a:pPr>
            <a:r>
              <a:rPr lang="en-GB" dirty="0"/>
              <a:t>Getting it Right for children and young people who present risk of serious harm: Meeting Need, Managing Risk and Achieving Outcomes (2008</a:t>
            </a:r>
            <a:r>
              <a:rPr lang="en-GB" dirty="0" smtClean="0"/>
              <a:t>)</a:t>
            </a:r>
          </a:p>
          <a:p>
            <a:pPr marL="342900" indent="-342900">
              <a:buFont typeface="Arial" panose="020B0604020202020204" pitchFamily="34" charset="0"/>
              <a:buChar char="•"/>
            </a:pPr>
            <a:r>
              <a:rPr lang="en-GB" dirty="0" smtClean="0"/>
              <a:t>Sexual Offences Scotland (2009) Act </a:t>
            </a:r>
            <a:endParaRPr lang="en-GB" dirty="0"/>
          </a:p>
          <a:p>
            <a:pPr marL="342900" indent="-342900">
              <a:buFont typeface="Arial" panose="020B0604020202020204" pitchFamily="34" charset="0"/>
              <a:buChar char="•"/>
            </a:pPr>
            <a:r>
              <a:rPr lang="en-GB" dirty="0"/>
              <a:t>Safer Lives </a:t>
            </a:r>
            <a:r>
              <a:rPr lang="en-GB" dirty="0" smtClean="0"/>
              <a:t>training </a:t>
            </a:r>
            <a:r>
              <a:rPr lang="en-GB" dirty="0"/>
              <a:t>roll out (2009)</a:t>
            </a:r>
          </a:p>
          <a:p>
            <a:pPr marL="342900" indent="-342900">
              <a:buFont typeface="Arial" panose="020B0604020202020204" pitchFamily="34" charset="0"/>
              <a:buChar char="•"/>
            </a:pPr>
            <a:r>
              <a:rPr lang="en-GB" dirty="0"/>
              <a:t>Framework for Risk Assessment and Interventions (2011, updated 2016)</a:t>
            </a:r>
          </a:p>
          <a:p>
            <a:pPr marL="342900" indent="-342900">
              <a:buFont typeface="Arial" panose="020B0604020202020204" pitchFamily="34" charset="0"/>
              <a:buChar char="•"/>
            </a:pPr>
            <a:r>
              <a:rPr lang="en-GB" dirty="0"/>
              <a:t>IVY project established (2013)</a:t>
            </a:r>
          </a:p>
          <a:p>
            <a:pPr marL="342900" indent="-342900">
              <a:buFont typeface="Arial" panose="020B0604020202020204" pitchFamily="34" charset="0"/>
              <a:buChar char="•"/>
            </a:pPr>
            <a:r>
              <a:rPr lang="en-GB" dirty="0"/>
              <a:t>Preventing Offending: Getting It Right For Children and Young People (2016)</a:t>
            </a:r>
          </a:p>
          <a:p>
            <a:pPr marL="342900" indent="-342900">
              <a:buFont typeface="Arial" panose="020B0604020202020204" pitchFamily="34" charset="0"/>
              <a:buChar char="•"/>
            </a:pPr>
            <a:r>
              <a:rPr lang="en-GB" dirty="0"/>
              <a:t>Care and Risk Management Guidance (2016)</a:t>
            </a:r>
          </a:p>
          <a:p>
            <a:endParaRPr lang="en-GB" dirty="0"/>
          </a:p>
        </p:txBody>
      </p:sp>
      <p:sp>
        <p:nvSpPr>
          <p:cNvPr id="4" name="Slide Number Placeholder 3"/>
          <p:cNvSpPr>
            <a:spLocks noGrp="1"/>
          </p:cNvSpPr>
          <p:nvPr>
            <p:ph type="sldNum" sz="quarter" idx="12"/>
          </p:nvPr>
        </p:nvSpPr>
        <p:spPr/>
        <p:txBody>
          <a:bodyPr/>
          <a:lstStyle/>
          <a:p>
            <a:fld id="{57B1086E-617A-43F9-A6EC-5DAF94726535}" type="slidenum">
              <a:rPr lang="en-GB" smtClean="0"/>
              <a:t>5</a:t>
            </a:fld>
            <a:endParaRPr lang="en-GB"/>
          </a:p>
        </p:txBody>
      </p:sp>
    </p:spTree>
    <p:extLst>
      <p:ext uri="{BB962C8B-B14F-4D97-AF65-F5344CB8AC3E}">
        <p14:creationId xmlns:p14="http://schemas.microsoft.com/office/powerpoint/2010/main" val="225930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a:t>
            </a:r>
            <a:r>
              <a:rPr lang="en-GB" dirty="0"/>
              <a:t>F</a:t>
            </a:r>
            <a:r>
              <a:rPr lang="en-GB" dirty="0" smtClean="0"/>
              <a:t>rom </a:t>
            </a:r>
            <a:r>
              <a:rPr lang="en-GB" dirty="0"/>
              <a:t>O</a:t>
            </a:r>
            <a:r>
              <a:rPr lang="en-GB" dirty="0" smtClean="0"/>
              <a:t>ther Jurisdictions </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875" y="1890095"/>
            <a:ext cx="8601075" cy="3947759"/>
          </a:xfrm>
        </p:spPr>
      </p:pic>
      <p:sp>
        <p:nvSpPr>
          <p:cNvPr id="4" name="Slide Number Placeholder 3"/>
          <p:cNvSpPr>
            <a:spLocks noGrp="1"/>
          </p:cNvSpPr>
          <p:nvPr>
            <p:ph type="sldNum" sz="quarter" idx="12"/>
          </p:nvPr>
        </p:nvSpPr>
        <p:spPr/>
        <p:txBody>
          <a:bodyPr/>
          <a:lstStyle/>
          <a:p>
            <a:fld id="{57B1086E-617A-43F9-A6EC-5DAF94726535}" type="slidenum">
              <a:rPr lang="en-GB" smtClean="0"/>
              <a:t>6</a:t>
            </a:fld>
            <a:endParaRPr lang="en-GB"/>
          </a:p>
        </p:txBody>
      </p:sp>
    </p:spTree>
    <p:extLst>
      <p:ext uri="{BB962C8B-B14F-4D97-AF65-F5344CB8AC3E}">
        <p14:creationId xmlns:p14="http://schemas.microsoft.com/office/powerpoint/2010/main" val="20089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What we needed and why?</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251520" y="1196752"/>
            <a:ext cx="8601514" cy="5184576"/>
          </a:xfrm>
        </p:spPr>
        <p:txBody>
          <a:bodyPr>
            <a:noAutofit/>
          </a:bodyPr>
          <a:lstStyle/>
          <a:p>
            <a:pPr marL="342900" indent="-342900">
              <a:lnSpc>
                <a:spcPct val="110000"/>
              </a:lnSpc>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Address </a:t>
            </a:r>
            <a:r>
              <a:rPr lang="en-US" b="1" dirty="0" smtClean="0">
                <a:latin typeface="Verdana" panose="020B0604030504040204" pitchFamily="34" charset="0"/>
                <a:ea typeface="Verdana" panose="020B0604030504040204" pitchFamily="34" charset="0"/>
                <a:cs typeface="Verdana" panose="020B0604030504040204" pitchFamily="34" charset="0"/>
              </a:rPr>
              <a:t>definitional issues- </a:t>
            </a:r>
            <a:r>
              <a:rPr lang="en-US" dirty="0" smtClean="0">
                <a:latin typeface="Verdana" panose="020B0604030504040204" pitchFamily="34" charset="0"/>
                <a:ea typeface="Verdana" panose="020B0604030504040204" pitchFamily="34" charset="0"/>
                <a:cs typeface="Verdana" panose="020B0604030504040204" pitchFamily="34" charset="0"/>
              </a:rPr>
              <a:t>including consistency of language/ terminology.</a:t>
            </a:r>
          </a:p>
          <a:p>
            <a:pPr marL="342900" indent="-342900">
              <a:lnSpc>
                <a:spcPct val="110000"/>
              </a:lnSpc>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Produce a strong </a:t>
            </a:r>
            <a:r>
              <a:rPr lang="en-US" b="1" dirty="0" smtClean="0">
                <a:latin typeface="Verdana" panose="020B0604030504040204" pitchFamily="34" charset="0"/>
                <a:ea typeface="Verdana" panose="020B0604030504040204" pitchFamily="34" charset="0"/>
                <a:cs typeface="Verdana" panose="020B0604030504040204" pitchFamily="34" charset="0"/>
              </a:rPr>
              <a:t>statement of the problem/s </a:t>
            </a:r>
            <a:r>
              <a:rPr lang="en-US" dirty="0" smtClean="0">
                <a:latin typeface="Verdana" panose="020B0604030504040204" pitchFamily="34" charset="0"/>
                <a:ea typeface="Verdana" panose="020B0604030504040204" pitchFamily="34" charset="0"/>
                <a:cs typeface="Verdana" panose="020B0604030504040204" pitchFamily="34" charset="0"/>
              </a:rPr>
              <a:t>we are seeking to address and why (costs, benefits- not just financial).</a:t>
            </a:r>
          </a:p>
          <a:p>
            <a:pPr marL="342900" indent="-342900">
              <a:lnSpc>
                <a:spcPct val="110000"/>
              </a:lnSpc>
              <a:buFont typeface="Arial" panose="020B0604020202020204" pitchFamily="34" charset="0"/>
              <a:buChar char="•"/>
            </a:pPr>
            <a:r>
              <a:rPr lang="en-US" b="1" dirty="0" smtClean="0">
                <a:latin typeface="Verdana" panose="020B0604030504040204" pitchFamily="34" charset="0"/>
                <a:ea typeface="Verdana" panose="020B0604030504040204" pitchFamily="34" charset="0"/>
                <a:cs typeface="Verdana" panose="020B0604030504040204" pitchFamily="34" charset="0"/>
              </a:rPr>
              <a:t>Identify the values </a:t>
            </a:r>
            <a:r>
              <a:rPr lang="en-US" dirty="0" smtClean="0">
                <a:latin typeface="Verdana" panose="020B0604030504040204" pitchFamily="34" charset="0"/>
                <a:ea typeface="Verdana" panose="020B0604030504040204" pitchFamily="34" charset="0"/>
                <a:cs typeface="Verdana" panose="020B0604030504040204" pitchFamily="34" charset="0"/>
              </a:rPr>
              <a:t>and philosophy that should underpin the framework- to achieve shared approaches across professional groups and systems.</a:t>
            </a:r>
          </a:p>
          <a:p>
            <a:pPr marL="342900" indent="-342900">
              <a:lnSpc>
                <a:spcPct val="110000"/>
              </a:lnSpc>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P</a:t>
            </a:r>
            <a:r>
              <a:rPr lang="en-US" dirty="0" smtClean="0">
                <a:latin typeface="Verdana" panose="020B0604030504040204" pitchFamily="34" charset="0"/>
                <a:ea typeface="Verdana" panose="020B0604030504040204" pitchFamily="34" charset="0"/>
                <a:cs typeface="Verdana" panose="020B0604030504040204" pitchFamily="34" charset="0"/>
              </a:rPr>
              <a:t>romote </a:t>
            </a:r>
            <a:r>
              <a:rPr lang="en-US" b="1" dirty="0" smtClean="0">
                <a:latin typeface="Verdana" panose="020B0604030504040204" pitchFamily="34" charset="0"/>
                <a:ea typeface="Verdana" panose="020B0604030504040204" pitchFamily="34" charset="0"/>
                <a:cs typeface="Verdana" panose="020B0604030504040204" pitchFamily="34" charset="0"/>
              </a:rPr>
              <a:t>early interventions</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b="1" dirty="0" smtClean="0">
                <a:latin typeface="Verdana" panose="020B0604030504040204" pitchFamily="34" charset="0"/>
                <a:ea typeface="Verdana" panose="020B0604030504040204" pitchFamily="34" charset="0"/>
                <a:cs typeface="Verdana" panose="020B0604030504040204" pitchFamily="34" charset="0"/>
              </a:rPr>
              <a:t>effective multiagency information sharing and communication protocols</a:t>
            </a:r>
            <a:r>
              <a:rPr lang="en-US" dirty="0" smtClean="0">
                <a:latin typeface="Verdana" panose="020B0604030504040204" pitchFamily="34" charset="0"/>
                <a:ea typeface="Verdana" panose="020B0604030504040204" pitchFamily="34" charset="0"/>
                <a:cs typeface="Verdana" panose="020B0604030504040204" pitchFamily="34" charset="0"/>
              </a:rPr>
              <a:t>, clear referral routes, address agency ownership issues.</a:t>
            </a:r>
          </a:p>
          <a:p>
            <a:pPr marL="342900" indent="-342900">
              <a:lnSpc>
                <a:spcPct val="110000"/>
              </a:lnSpc>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Better highlight the </a:t>
            </a:r>
            <a:r>
              <a:rPr lang="en-US" b="1" dirty="0">
                <a:latin typeface="Verdana" panose="020B0604030504040204" pitchFamily="34" charset="0"/>
                <a:ea typeface="Verdana" panose="020B0604030504040204" pitchFamily="34" charset="0"/>
                <a:cs typeface="Verdana" panose="020B0604030504040204" pitchFamily="34" charset="0"/>
              </a:rPr>
              <a:t>‘population’ and diverse </a:t>
            </a:r>
            <a:r>
              <a:rPr lang="en-US" b="1" dirty="0" smtClean="0">
                <a:latin typeface="Verdana" panose="020B0604030504040204" pitchFamily="34" charset="0"/>
                <a:ea typeface="Verdana" panose="020B0604030504040204" pitchFamily="34" charset="0"/>
                <a:cs typeface="Verdana" panose="020B0604030504040204" pitchFamily="34" charset="0"/>
              </a:rPr>
              <a:t>needs </a:t>
            </a:r>
            <a:r>
              <a:rPr lang="en-US" dirty="0" smtClean="0">
                <a:latin typeface="Verdana" panose="020B0604030504040204" pitchFamily="34" charset="0"/>
                <a:ea typeface="Verdana" panose="020B0604030504040204" pitchFamily="34" charset="0"/>
                <a:cs typeface="Verdana" panose="020B0604030504040204" pitchFamily="34" charset="0"/>
              </a:rPr>
              <a:t>of children and young people displaying HSB.</a:t>
            </a:r>
          </a:p>
          <a:p>
            <a:pPr>
              <a:lnSpc>
                <a:spcPct val="110000"/>
              </a:lnSpc>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2681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What we needed and why?</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271243" y="1196752"/>
            <a:ext cx="8601514" cy="4984751"/>
          </a:xfrm>
        </p:spPr>
        <p:txBody>
          <a:bodyPr>
            <a:norm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Address linkages- plug into other areas of policy and practice (e.g. CSE, parenting).</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981" y="1914741"/>
            <a:ext cx="6305347" cy="4792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347864" y="1866890"/>
            <a:ext cx="2448272" cy="369332"/>
          </a:xfrm>
          <a:prstGeom prst="rect">
            <a:avLst/>
          </a:prstGeom>
          <a:noFill/>
        </p:spPr>
        <p:txBody>
          <a:bodyPr wrap="square" rtlCol="0">
            <a:spAutoFit/>
          </a:bodyPr>
          <a:lstStyle/>
          <a:p>
            <a:pPr algn="ctr"/>
            <a:r>
              <a:rPr lang="en-GB" b="1" dirty="0" smtClean="0">
                <a:latin typeface="Verdana" panose="020B0604030504040204" pitchFamily="34" charset="0"/>
                <a:ea typeface="Verdana" panose="020B0604030504040204" pitchFamily="34" charset="0"/>
                <a:cs typeface="Verdana" panose="020B0604030504040204" pitchFamily="34" charset="0"/>
              </a:rPr>
              <a:t>Concept map</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1079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What we needed and why?</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Assessment and Intervention models: tiered approaches, co-ordination, promotion of good practice models and approaches, evaluation and monitoring.</a:t>
            </a:r>
          </a:p>
          <a:p>
            <a:pPr marL="342900" indent="-342900">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Family interventions and approaches.</a:t>
            </a:r>
          </a:p>
          <a:p>
            <a:pPr marL="342900" indent="-34290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Training- knowledge and role clarity, address patchiness of professional knowledge, think qualifying curricula not just short course post qualifying training.</a:t>
            </a:r>
          </a:p>
          <a:p>
            <a:pPr marL="342900" indent="-34290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Research and improving the evidence base.</a:t>
            </a:r>
          </a:p>
          <a:p>
            <a:pPr marL="342900" indent="-34290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Public awareness and education, prevention, tiered policy responses (to accompany practice model), political </a:t>
            </a:r>
            <a:r>
              <a:rPr lang="en-US" dirty="0" smtClean="0">
                <a:latin typeface="Verdana" panose="020B0604030504040204" pitchFamily="34" charset="0"/>
                <a:ea typeface="Verdana" panose="020B0604030504040204" pitchFamily="34" charset="0"/>
                <a:cs typeface="Verdana" panose="020B0604030504040204" pitchFamily="34" charset="0"/>
              </a:rPr>
              <a:t>leverage.</a:t>
            </a:r>
            <a:endParaRPr lang="en-US"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8330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NSPCC Presentation Template (161012)">
  <a:themeElements>
    <a:clrScheme name="Custom 128">
      <a:dk1>
        <a:sysClr val="windowText" lastClr="000000"/>
      </a:dk1>
      <a:lt1>
        <a:sysClr val="window" lastClr="FFFFFF"/>
      </a:lt1>
      <a:dk2>
        <a:srgbClr val="12A53E"/>
      </a:dk2>
      <a:lt2>
        <a:srgbClr val="CCC3EB"/>
      </a:lt2>
      <a:accent1>
        <a:srgbClr val="B1DDDE"/>
      </a:accent1>
      <a:accent2>
        <a:srgbClr val="F5B9D2"/>
      </a:accent2>
      <a:accent3>
        <a:srgbClr val="FCC636"/>
      </a:accent3>
      <a:accent4>
        <a:srgbClr val="F05DA2"/>
      </a:accent4>
      <a:accent5>
        <a:srgbClr val="4799C3"/>
      </a:accent5>
      <a:accent6>
        <a:srgbClr val="E74C1B"/>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NSPCC Presentation Template (161012).potx" id="{D791E46A-9DB2-4D60-BA95-EF8F7F83B9C3}" vid="{EE700C57-A45F-4F32-975B-96820E296733}"/>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F19E364CCD144DA976F540C74DBEE7" ma:contentTypeVersion="1" ma:contentTypeDescription="Create a new document." ma:contentTypeScope="" ma:versionID="e8694b44bd02235059bb455c55a8c730">
  <xsd:schema xmlns:xsd="http://www.w3.org/2001/XMLSchema" xmlns:xs="http://www.w3.org/2001/XMLSchema" xmlns:p="http://schemas.microsoft.com/office/2006/metadata/properties" xmlns:ns2="7dd52917-8266-4bd8-abeb-88033497c638" targetNamespace="http://schemas.microsoft.com/office/2006/metadata/properties" ma:root="true" ma:fieldsID="327f50915a18ade91c74d6bf3c8ac049" ns2:_="">
    <xsd:import namespace="7dd52917-8266-4bd8-abeb-88033497c63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d52917-8266-4bd8-abeb-88033497c63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6DC30E-4A84-4C6A-B401-44464557D0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d52917-8266-4bd8-abeb-88033497c6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1673BF-AC56-4D8D-A089-69E452C7C500}">
  <ds:schemaRefs>
    <ds:schemaRef ds:uri="http://schemas.microsoft.com/sharepoint/events"/>
  </ds:schemaRefs>
</ds:datastoreItem>
</file>

<file path=customXml/itemProps3.xml><?xml version="1.0" encoding="utf-8"?>
<ds:datastoreItem xmlns:ds="http://schemas.openxmlformats.org/officeDocument/2006/customXml" ds:itemID="{BB66DF97-F266-4521-9944-E75FB3DB1780}">
  <ds:schemaRefs>
    <ds:schemaRef ds:uri="http://schemas.microsoft.com/sharepoint/v3/contenttype/forms"/>
  </ds:schemaRefs>
</ds:datastoreItem>
</file>

<file path=customXml/itemProps4.xml><?xml version="1.0" encoding="utf-8"?>
<ds:datastoreItem xmlns:ds="http://schemas.openxmlformats.org/officeDocument/2006/customXml" ds:itemID="{CD2591FF-9713-4249-B2C3-600CC6F35497}">
  <ds:schemaRefs>
    <ds:schemaRef ds:uri="7dd52917-8266-4bd8-abeb-88033497c638"/>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NSPCC Presentation Template (161012)</Template>
  <TotalTime>2988</TotalTime>
  <Words>1419</Words>
  <Application>Microsoft Office PowerPoint</Application>
  <PresentationFormat>On-screen Show (4:3)</PresentationFormat>
  <Paragraphs>197</Paragraphs>
  <Slides>28</Slides>
  <Notes>9</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NSPCC Presentation Template (161012)</vt:lpstr>
      <vt:lpstr>1_Office Theme</vt:lpstr>
      <vt:lpstr>PowerPoint Presentation</vt:lpstr>
      <vt:lpstr>Devolution and Harmful Sexual Behaviour Work</vt:lpstr>
      <vt:lpstr>HSB Work in Scotland – a Timeline</vt:lpstr>
      <vt:lpstr>2005 – Colyn Evans </vt:lpstr>
      <vt:lpstr>HSB Work in Scotland - A Timeline </vt:lpstr>
      <vt:lpstr>Learning From Other Jurisdictions </vt:lpstr>
      <vt:lpstr>What we needed and why?</vt:lpstr>
      <vt:lpstr>What we needed and why?</vt:lpstr>
      <vt:lpstr>What we needed and why?</vt:lpstr>
      <vt:lpstr>Basically….</vt:lpstr>
      <vt:lpstr>Developing an operational framework for HSB  </vt:lpstr>
      <vt:lpstr>Current issues</vt:lpstr>
      <vt:lpstr>Development group</vt:lpstr>
      <vt:lpstr>HSB framework covers five core domains:</vt:lpstr>
      <vt:lpstr>PowerPoint Presentation</vt:lpstr>
      <vt:lpstr>PowerPoint Presentation</vt:lpstr>
      <vt:lpstr>PowerPoint Presentation</vt:lpstr>
      <vt:lpstr>PowerPoint Presentation</vt:lpstr>
      <vt:lpstr>PowerPoint Presentation</vt:lpstr>
      <vt:lpstr>Audit process to action plan</vt:lpstr>
      <vt:lpstr>Testing and further  development      </vt:lpstr>
      <vt:lpstr>Formative testing stage</vt:lpstr>
      <vt:lpstr>Involving partners is key</vt:lpstr>
      <vt:lpstr>Findings </vt:lpstr>
      <vt:lpstr>What progress has been made?</vt:lpstr>
      <vt:lpstr>PowerPoint Presentation</vt:lpstr>
      <vt:lpstr>Online HSB</vt:lpstr>
      <vt:lpstr>For more information or to download the HSB framework visit  nspcc.org.uk/hsbframework</vt:lpstr>
    </vt:vector>
  </TitlesOfParts>
  <Company>NSPCC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Harmful Sexual Behaviour</dc:title>
  <dc:creator>admin</dc:creator>
  <cp:lastModifiedBy>Hass</cp:lastModifiedBy>
  <cp:revision>101</cp:revision>
  <dcterms:created xsi:type="dcterms:W3CDTF">2014-10-20T14:47:47Z</dcterms:created>
  <dcterms:modified xsi:type="dcterms:W3CDTF">2017-02-02T16:26:09Z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0x010100EFF19E364CCD144DA976F540C74DBEE7</vt:lpwstr>
  </property>
</Properties>
</file>