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2" r:id="rId4"/>
    <p:sldId id="293" r:id="rId5"/>
    <p:sldId id="258" r:id="rId6"/>
    <p:sldId id="294" r:id="rId7"/>
    <p:sldId id="285" r:id="rId8"/>
    <p:sldId id="286" r:id="rId9"/>
    <p:sldId id="259" r:id="rId10"/>
    <p:sldId id="260" r:id="rId11"/>
    <p:sldId id="290" r:id="rId12"/>
    <p:sldId id="261" r:id="rId13"/>
    <p:sldId id="262" r:id="rId14"/>
    <p:sldId id="263" r:id="rId15"/>
    <p:sldId id="264" r:id="rId16"/>
    <p:sldId id="269" r:id="rId17"/>
    <p:sldId id="270" r:id="rId18"/>
    <p:sldId id="271" r:id="rId19"/>
    <p:sldId id="287" r:id="rId20"/>
    <p:sldId id="288" r:id="rId21"/>
    <p:sldId id="289" r:id="rId22"/>
    <p:sldId id="291" r:id="rId23"/>
    <p:sldId id="296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A8"/>
    <a:srgbClr val="778085"/>
    <a:srgbClr val="951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1" autoAdjust="0"/>
    <p:restoredTop sz="76937" autoAdjust="0"/>
  </p:normalViewPr>
  <p:slideViewPr>
    <p:cSldViewPr>
      <p:cViewPr>
        <p:scale>
          <a:sx n="89" d="100"/>
          <a:sy n="89" d="100"/>
        </p:scale>
        <p:origin x="-6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fb13229\AppData\Local\Microsoft\Windows\Temporary%20Internet%20Files\Content.Outlook\XGUYVRTN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Sheet1!$A$3</c:f>
              <c:strCache>
                <c:ptCount val="1"/>
                <c:pt idx="0">
                  <c:v>Domestic violence</c:v>
                </c:pt>
              </c:strCache>
            </c:strRef>
          </c:tx>
          <c:spPr>
            <a:solidFill>
              <a:srgbClr val="0086A8"/>
            </a:solidFill>
            <a:scene3d>
              <a:camera prst="orthographicFront"/>
              <a:lightRig rig="threePt" dir="t"/>
            </a:scene3d>
            <a:sp3d>
              <a:bevelT w="139700" h="139700"/>
            </a:sp3d>
          </c:spPr>
          <c:dPt>
            <c:idx val="1"/>
            <c:bubble3D val="0"/>
            <c:spPr>
              <a:solidFill>
                <a:srgbClr val="0086A8">
                  <a:alpha val="25000"/>
                </a:srgbClr>
              </a:solidFill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val>
            <c:numRef>
              <c:f>Sheet1!$A$4:$A$5</c:f>
              <c:numCache>
                <c:formatCode>General</c:formatCode>
                <c:ptCount val="2"/>
                <c:pt idx="0">
                  <c:v>13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Sheet6!$A$3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0086A8"/>
            </a:solidFill>
          </c:spPr>
          <c:dPt>
            <c:idx val="0"/>
            <c:bubble3D val="0"/>
            <c:spPr>
              <a:solidFill>
                <a:srgbClr val="778085"/>
              </a:solidFill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dPt>
            <c:idx val="1"/>
            <c:bubble3D val="0"/>
            <c:spPr>
              <a:solidFill>
                <a:srgbClr val="778085">
                  <a:alpha val="25000"/>
                </a:srgbClr>
              </a:solidFill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val>
            <c:numRef>
              <c:f>Sheet6!$A$4:$A$5</c:f>
              <c:numCache>
                <c:formatCode>General</c:formatCode>
                <c:ptCount val="2"/>
                <c:pt idx="0">
                  <c:v>15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w="139700" h="139700"/>
        </a:sp3d>
      </c:spPr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Sheet6!$A$3</c:f>
              <c:strCache>
                <c:ptCount val="1"/>
                <c:pt idx="0">
                  <c:v>Comorbid Risks</c:v>
                </c:pt>
              </c:strCache>
            </c:strRef>
          </c:tx>
          <c:spPr>
            <a:solidFill>
              <a:srgbClr val="951B81"/>
            </a:solidFill>
            <a:scene3d>
              <a:camera prst="orthographicFront"/>
              <a:lightRig rig="threePt" dir="t"/>
            </a:scene3d>
            <a:sp3d>
              <a:bevelT w="139700" h="139700"/>
            </a:sp3d>
          </c:spPr>
          <c:dPt>
            <c:idx val="1"/>
            <c:bubble3D val="0"/>
            <c:spPr>
              <a:solidFill>
                <a:srgbClr val="951B81">
                  <a:alpha val="25000"/>
                </a:srgbClr>
              </a:solidFill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val>
            <c:numRef>
              <c:f>Sheet6!$A$4:$A$5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97AB4-34DE-4D25-B70A-31C2CD4BCC20}" type="doc">
      <dgm:prSet loTypeId="urn:microsoft.com/office/officeart/2005/8/layout/default#1" loCatId="list" qsTypeId="urn:microsoft.com/office/officeart/2005/8/quickstyle/3d6" qsCatId="3D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11E665B4-03D2-454C-9CD7-34834DC82889}">
      <dgm:prSet phldrT="[Text]"/>
      <dgm:spPr>
        <a:solidFill>
          <a:srgbClr val="0086A8">
            <a:alpha val="90000"/>
          </a:srgbClr>
        </a:solidFill>
      </dgm:spPr>
      <dgm:t>
        <a:bodyPr/>
        <a:lstStyle/>
        <a:p>
          <a:r>
            <a:rPr lang="en-GB" dirty="0" smtClean="0"/>
            <a:t>The work of the CYCJ</a:t>
          </a:r>
          <a:endParaRPr lang="en-GB" dirty="0"/>
        </a:p>
      </dgm:t>
    </dgm:pt>
    <dgm:pt modelId="{333732EB-EC35-44B6-A3BA-9E0D99A05536}" type="parTrans" cxnId="{A95A020D-9E46-4AD3-9404-953382B244E2}">
      <dgm:prSet/>
      <dgm:spPr/>
      <dgm:t>
        <a:bodyPr/>
        <a:lstStyle/>
        <a:p>
          <a:endParaRPr lang="en-GB"/>
        </a:p>
      </dgm:t>
    </dgm:pt>
    <dgm:pt modelId="{6367188E-49B6-4CAF-BB20-C88A51D078AF}" type="sibTrans" cxnId="{A95A020D-9E46-4AD3-9404-953382B244E2}">
      <dgm:prSet/>
      <dgm:spPr/>
      <dgm:t>
        <a:bodyPr/>
        <a:lstStyle/>
        <a:p>
          <a:endParaRPr lang="en-GB"/>
        </a:p>
      </dgm:t>
    </dgm:pt>
    <dgm:pt modelId="{066D0369-E45E-4E42-9786-43E189D54C5B}">
      <dgm:prSet phldrT="[Text]"/>
      <dgm:spPr>
        <a:solidFill>
          <a:srgbClr val="0086A8"/>
        </a:solidFill>
      </dgm:spPr>
      <dgm:t>
        <a:bodyPr/>
        <a:lstStyle/>
        <a:p>
          <a:r>
            <a:rPr lang="en-GB" dirty="0" smtClean="0"/>
            <a:t>What is IVY</a:t>
          </a:r>
          <a:endParaRPr lang="en-GB" dirty="0"/>
        </a:p>
      </dgm:t>
    </dgm:pt>
    <dgm:pt modelId="{CD3C5FC3-2899-4AAB-A67F-15E04CA26C40}" type="parTrans" cxnId="{21A4BEE8-EE76-40DD-BB51-90686E3A729D}">
      <dgm:prSet/>
      <dgm:spPr/>
      <dgm:t>
        <a:bodyPr/>
        <a:lstStyle/>
        <a:p>
          <a:endParaRPr lang="en-GB"/>
        </a:p>
      </dgm:t>
    </dgm:pt>
    <dgm:pt modelId="{43C795BB-66EA-445A-93A6-47682EFBF148}" type="sibTrans" cxnId="{21A4BEE8-EE76-40DD-BB51-90686E3A729D}">
      <dgm:prSet/>
      <dgm:spPr/>
      <dgm:t>
        <a:bodyPr/>
        <a:lstStyle/>
        <a:p>
          <a:endParaRPr lang="en-GB"/>
        </a:p>
      </dgm:t>
    </dgm:pt>
    <dgm:pt modelId="{34606A45-484E-418F-A9D1-B443F827074D}">
      <dgm:prSet phldrT="[Text]"/>
      <dgm:spPr>
        <a:solidFill>
          <a:srgbClr val="0086A8">
            <a:alpha val="77000"/>
          </a:srgbClr>
        </a:solidFill>
      </dgm:spPr>
      <dgm:t>
        <a:bodyPr/>
        <a:lstStyle/>
        <a:p>
          <a:r>
            <a:rPr lang="en-GB" dirty="0" smtClean="0"/>
            <a:t>Rationale for IVY</a:t>
          </a:r>
          <a:endParaRPr lang="en-GB" dirty="0"/>
        </a:p>
      </dgm:t>
    </dgm:pt>
    <dgm:pt modelId="{DAEE37F2-330F-4838-AB81-3D0EFFA1E4E0}" type="parTrans" cxnId="{05E95904-38FF-4BCC-8CE7-B2B112E66AA6}">
      <dgm:prSet/>
      <dgm:spPr/>
      <dgm:t>
        <a:bodyPr/>
        <a:lstStyle/>
        <a:p>
          <a:endParaRPr lang="en-GB"/>
        </a:p>
      </dgm:t>
    </dgm:pt>
    <dgm:pt modelId="{DE190078-3619-43AD-A11A-88A4525751F9}" type="sibTrans" cxnId="{05E95904-38FF-4BCC-8CE7-B2B112E66AA6}">
      <dgm:prSet/>
      <dgm:spPr/>
      <dgm:t>
        <a:bodyPr/>
        <a:lstStyle/>
        <a:p>
          <a:endParaRPr lang="en-GB"/>
        </a:p>
      </dgm:t>
    </dgm:pt>
    <dgm:pt modelId="{5032718D-19AE-49A3-802F-79D51195D971}">
      <dgm:prSet phldrT="[Text]"/>
      <dgm:spPr>
        <a:solidFill>
          <a:srgbClr val="0086A8">
            <a:alpha val="70000"/>
          </a:srgbClr>
        </a:solidFill>
      </dgm:spPr>
      <dgm:t>
        <a:bodyPr/>
        <a:lstStyle/>
        <a:p>
          <a:r>
            <a:rPr lang="en-GB" dirty="0" smtClean="0"/>
            <a:t>IVY Model</a:t>
          </a:r>
          <a:endParaRPr lang="en-GB" dirty="0"/>
        </a:p>
      </dgm:t>
    </dgm:pt>
    <dgm:pt modelId="{CE9BA3D1-D3AA-400F-AF0B-DE10086338EA}" type="parTrans" cxnId="{57086489-E843-4AE3-9C4F-92E183344E38}">
      <dgm:prSet/>
      <dgm:spPr/>
      <dgm:t>
        <a:bodyPr/>
        <a:lstStyle/>
        <a:p>
          <a:endParaRPr lang="en-GB"/>
        </a:p>
      </dgm:t>
    </dgm:pt>
    <dgm:pt modelId="{69962532-C5B9-47F6-888C-15F4B53EB3DD}" type="sibTrans" cxnId="{57086489-E843-4AE3-9C4F-92E183344E38}">
      <dgm:prSet/>
      <dgm:spPr/>
      <dgm:t>
        <a:bodyPr/>
        <a:lstStyle/>
        <a:p>
          <a:endParaRPr lang="en-GB"/>
        </a:p>
      </dgm:t>
    </dgm:pt>
    <dgm:pt modelId="{C0EE32BB-7E62-4B50-AD21-F2DA77CDF896}">
      <dgm:prSet phldrT="[Text]"/>
      <dgm:spPr>
        <a:solidFill>
          <a:srgbClr val="0086A8">
            <a:alpha val="63000"/>
          </a:srgbClr>
        </a:solidFill>
      </dgm:spPr>
      <dgm:t>
        <a:bodyPr/>
        <a:lstStyle/>
        <a:p>
          <a:r>
            <a:rPr lang="en-GB" dirty="0" smtClean="0"/>
            <a:t>Client Demographics</a:t>
          </a:r>
          <a:endParaRPr lang="en-GB" dirty="0"/>
        </a:p>
      </dgm:t>
    </dgm:pt>
    <dgm:pt modelId="{3BFC7791-6897-48A3-9F16-3AD1A2943B50}" type="parTrans" cxnId="{53866024-0466-40E4-8D2F-2EE0B009B037}">
      <dgm:prSet/>
      <dgm:spPr/>
      <dgm:t>
        <a:bodyPr/>
        <a:lstStyle/>
        <a:p>
          <a:endParaRPr lang="en-GB"/>
        </a:p>
      </dgm:t>
    </dgm:pt>
    <dgm:pt modelId="{455F5CED-0FA4-48A5-A3B5-1F6FFF4B8496}" type="sibTrans" cxnId="{53866024-0466-40E4-8D2F-2EE0B009B037}">
      <dgm:prSet/>
      <dgm:spPr/>
      <dgm:t>
        <a:bodyPr/>
        <a:lstStyle/>
        <a:p>
          <a:endParaRPr lang="en-GB"/>
        </a:p>
      </dgm:t>
    </dgm:pt>
    <dgm:pt modelId="{A8487D70-4A5C-4043-8982-1AE334EB3D69}">
      <dgm:prSet phldrT="[Text]"/>
      <dgm:spPr>
        <a:solidFill>
          <a:srgbClr val="0086A8">
            <a:alpha val="57000"/>
          </a:srgbClr>
        </a:solidFill>
      </dgm:spPr>
      <dgm:t>
        <a:bodyPr/>
        <a:lstStyle/>
        <a:p>
          <a:r>
            <a:rPr lang="en-GB" dirty="0" smtClean="0"/>
            <a:t>Client Mental Health</a:t>
          </a:r>
          <a:endParaRPr lang="en-GB" dirty="0"/>
        </a:p>
      </dgm:t>
    </dgm:pt>
    <dgm:pt modelId="{5465644D-2654-4013-B9DE-6BB9DFC6B22B}" type="parTrans" cxnId="{3CFD5C63-E427-4E0E-97F3-6D43B84445E1}">
      <dgm:prSet/>
      <dgm:spPr/>
      <dgm:t>
        <a:bodyPr/>
        <a:lstStyle/>
        <a:p>
          <a:endParaRPr lang="en-GB"/>
        </a:p>
      </dgm:t>
    </dgm:pt>
    <dgm:pt modelId="{265DCA52-E426-4AB5-8839-F3474E47CA3B}" type="sibTrans" cxnId="{3CFD5C63-E427-4E0E-97F3-6D43B84445E1}">
      <dgm:prSet/>
      <dgm:spPr/>
      <dgm:t>
        <a:bodyPr/>
        <a:lstStyle/>
        <a:p>
          <a:endParaRPr lang="en-GB"/>
        </a:p>
      </dgm:t>
    </dgm:pt>
    <dgm:pt modelId="{DEB34ACA-EF1B-425D-B996-F39CD2A4BDB0}">
      <dgm:prSet phldrT="[Text]"/>
      <dgm:spPr>
        <a:solidFill>
          <a:srgbClr val="0086A8">
            <a:alpha val="50000"/>
          </a:srgbClr>
        </a:solidFill>
      </dgm:spPr>
      <dgm:t>
        <a:bodyPr/>
        <a:lstStyle/>
        <a:p>
          <a:r>
            <a:rPr lang="en-GB" dirty="0" smtClean="0"/>
            <a:t>Client Risk and vulnerabilities</a:t>
          </a:r>
          <a:endParaRPr lang="en-GB" dirty="0"/>
        </a:p>
      </dgm:t>
    </dgm:pt>
    <dgm:pt modelId="{3C362E13-BE23-4F90-B0E8-C3ACE969F3FC}" type="parTrans" cxnId="{DC17F68D-05CC-4368-9245-F70182F16223}">
      <dgm:prSet/>
      <dgm:spPr/>
      <dgm:t>
        <a:bodyPr/>
        <a:lstStyle/>
        <a:p>
          <a:endParaRPr lang="en-GB"/>
        </a:p>
      </dgm:t>
    </dgm:pt>
    <dgm:pt modelId="{C2C61F50-CB68-48A4-AAB3-22182EE6219B}" type="sibTrans" cxnId="{DC17F68D-05CC-4368-9245-F70182F16223}">
      <dgm:prSet/>
      <dgm:spPr/>
      <dgm:t>
        <a:bodyPr/>
        <a:lstStyle/>
        <a:p>
          <a:endParaRPr lang="en-GB"/>
        </a:p>
      </dgm:t>
    </dgm:pt>
    <dgm:pt modelId="{551B20BC-8034-47BB-A3EC-63BDE9FDC1D0}" type="pres">
      <dgm:prSet presAssocID="{FEB97AB4-34DE-4D25-B70A-31C2CD4BCC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29C116-78DE-4AA3-B687-43D43F9004D6}" type="pres">
      <dgm:prSet presAssocID="{11E665B4-03D2-454C-9CD7-34834DC8288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96EF76-EBE7-4BF3-B5F3-395241ED4960}" type="pres">
      <dgm:prSet presAssocID="{6367188E-49B6-4CAF-BB20-C88A51D078AF}" presName="sibTrans" presStyleCnt="0"/>
      <dgm:spPr/>
    </dgm:pt>
    <dgm:pt modelId="{8997C439-F490-47AC-92D8-CB9F4A918FF9}" type="pres">
      <dgm:prSet presAssocID="{066D0369-E45E-4E42-9786-43E189D54C5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22B0CB-D943-48EF-AEF4-C4FCB58B59E5}" type="pres">
      <dgm:prSet presAssocID="{43C795BB-66EA-445A-93A6-47682EFBF148}" presName="sibTrans" presStyleCnt="0"/>
      <dgm:spPr/>
    </dgm:pt>
    <dgm:pt modelId="{B2307642-17CB-4A05-A2E8-FA6CA6C83062}" type="pres">
      <dgm:prSet presAssocID="{34606A45-484E-418F-A9D1-B443F827074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72911B-E72D-4122-AC4B-52FC250875AD}" type="pres">
      <dgm:prSet presAssocID="{DE190078-3619-43AD-A11A-88A4525751F9}" presName="sibTrans" presStyleCnt="0"/>
      <dgm:spPr/>
    </dgm:pt>
    <dgm:pt modelId="{F0529AA1-8E41-4D75-9341-58DCD60CA5CE}" type="pres">
      <dgm:prSet presAssocID="{5032718D-19AE-49A3-802F-79D51195D97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B28CC4-7933-4CA6-B130-6349DDBC876B}" type="pres">
      <dgm:prSet presAssocID="{69962532-C5B9-47F6-888C-15F4B53EB3DD}" presName="sibTrans" presStyleCnt="0"/>
      <dgm:spPr/>
    </dgm:pt>
    <dgm:pt modelId="{807F31E5-B6B0-4AF3-B7D4-7C3F52A0953C}" type="pres">
      <dgm:prSet presAssocID="{C0EE32BB-7E62-4B50-AD21-F2DA77CDF89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FF5DBF-AED3-4783-A753-D1908BEDDB49}" type="pres">
      <dgm:prSet presAssocID="{455F5CED-0FA4-48A5-A3B5-1F6FFF4B8496}" presName="sibTrans" presStyleCnt="0"/>
      <dgm:spPr/>
    </dgm:pt>
    <dgm:pt modelId="{83B51F2C-E3AB-439E-8E7E-310B1953E7E8}" type="pres">
      <dgm:prSet presAssocID="{A8487D70-4A5C-4043-8982-1AE334EB3D6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2DA009-2319-4543-BFAC-8A76B2D86FF1}" type="pres">
      <dgm:prSet presAssocID="{265DCA52-E426-4AB5-8839-F3474E47CA3B}" presName="sibTrans" presStyleCnt="0"/>
      <dgm:spPr/>
    </dgm:pt>
    <dgm:pt modelId="{C782F081-F846-4625-AA96-69683061C719}" type="pres">
      <dgm:prSet presAssocID="{DEB34ACA-EF1B-425D-B996-F39CD2A4BDB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F3AF1B-0254-4769-9B0F-9777561705A6}" type="presOf" srcId="{DEB34ACA-EF1B-425D-B996-F39CD2A4BDB0}" destId="{C782F081-F846-4625-AA96-69683061C719}" srcOrd="0" destOrd="0" presId="urn:microsoft.com/office/officeart/2005/8/layout/default#1"/>
    <dgm:cxn modelId="{DC17F68D-05CC-4368-9245-F70182F16223}" srcId="{FEB97AB4-34DE-4D25-B70A-31C2CD4BCC20}" destId="{DEB34ACA-EF1B-425D-B996-F39CD2A4BDB0}" srcOrd="6" destOrd="0" parTransId="{3C362E13-BE23-4F90-B0E8-C3ACE969F3FC}" sibTransId="{C2C61F50-CB68-48A4-AAB3-22182EE6219B}"/>
    <dgm:cxn modelId="{ECDAB7DF-83FF-4EB9-A58B-4E9A6208D07D}" type="presOf" srcId="{066D0369-E45E-4E42-9786-43E189D54C5B}" destId="{8997C439-F490-47AC-92D8-CB9F4A918FF9}" srcOrd="0" destOrd="0" presId="urn:microsoft.com/office/officeart/2005/8/layout/default#1"/>
    <dgm:cxn modelId="{19354020-9A2C-47BA-9FD4-BDD84DEFAB39}" type="presOf" srcId="{5032718D-19AE-49A3-802F-79D51195D971}" destId="{F0529AA1-8E41-4D75-9341-58DCD60CA5CE}" srcOrd="0" destOrd="0" presId="urn:microsoft.com/office/officeart/2005/8/layout/default#1"/>
    <dgm:cxn modelId="{57086489-E843-4AE3-9C4F-92E183344E38}" srcId="{FEB97AB4-34DE-4D25-B70A-31C2CD4BCC20}" destId="{5032718D-19AE-49A3-802F-79D51195D971}" srcOrd="3" destOrd="0" parTransId="{CE9BA3D1-D3AA-400F-AF0B-DE10086338EA}" sibTransId="{69962532-C5B9-47F6-888C-15F4B53EB3DD}"/>
    <dgm:cxn modelId="{A95A020D-9E46-4AD3-9404-953382B244E2}" srcId="{FEB97AB4-34DE-4D25-B70A-31C2CD4BCC20}" destId="{11E665B4-03D2-454C-9CD7-34834DC82889}" srcOrd="0" destOrd="0" parTransId="{333732EB-EC35-44B6-A3BA-9E0D99A05536}" sibTransId="{6367188E-49B6-4CAF-BB20-C88A51D078AF}"/>
    <dgm:cxn modelId="{6831D9D9-6BB2-488C-885B-79A0EB5B570B}" type="presOf" srcId="{11E665B4-03D2-454C-9CD7-34834DC82889}" destId="{2A29C116-78DE-4AA3-B687-43D43F9004D6}" srcOrd="0" destOrd="0" presId="urn:microsoft.com/office/officeart/2005/8/layout/default#1"/>
    <dgm:cxn modelId="{674373C1-438B-432E-BB20-75BE3679D75C}" type="presOf" srcId="{FEB97AB4-34DE-4D25-B70A-31C2CD4BCC20}" destId="{551B20BC-8034-47BB-A3EC-63BDE9FDC1D0}" srcOrd="0" destOrd="0" presId="urn:microsoft.com/office/officeart/2005/8/layout/default#1"/>
    <dgm:cxn modelId="{3CFD5C63-E427-4E0E-97F3-6D43B84445E1}" srcId="{FEB97AB4-34DE-4D25-B70A-31C2CD4BCC20}" destId="{A8487D70-4A5C-4043-8982-1AE334EB3D69}" srcOrd="5" destOrd="0" parTransId="{5465644D-2654-4013-B9DE-6BB9DFC6B22B}" sibTransId="{265DCA52-E426-4AB5-8839-F3474E47CA3B}"/>
    <dgm:cxn modelId="{53866024-0466-40E4-8D2F-2EE0B009B037}" srcId="{FEB97AB4-34DE-4D25-B70A-31C2CD4BCC20}" destId="{C0EE32BB-7E62-4B50-AD21-F2DA77CDF896}" srcOrd="4" destOrd="0" parTransId="{3BFC7791-6897-48A3-9F16-3AD1A2943B50}" sibTransId="{455F5CED-0FA4-48A5-A3B5-1F6FFF4B8496}"/>
    <dgm:cxn modelId="{05868AC0-05FF-4092-A156-9363B47724BE}" type="presOf" srcId="{34606A45-484E-418F-A9D1-B443F827074D}" destId="{B2307642-17CB-4A05-A2E8-FA6CA6C83062}" srcOrd="0" destOrd="0" presId="urn:microsoft.com/office/officeart/2005/8/layout/default#1"/>
    <dgm:cxn modelId="{BC8F945D-E4CB-45BF-B46E-3497B53EE90B}" type="presOf" srcId="{A8487D70-4A5C-4043-8982-1AE334EB3D69}" destId="{83B51F2C-E3AB-439E-8E7E-310B1953E7E8}" srcOrd="0" destOrd="0" presId="urn:microsoft.com/office/officeart/2005/8/layout/default#1"/>
    <dgm:cxn modelId="{21A4BEE8-EE76-40DD-BB51-90686E3A729D}" srcId="{FEB97AB4-34DE-4D25-B70A-31C2CD4BCC20}" destId="{066D0369-E45E-4E42-9786-43E189D54C5B}" srcOrd="1" destOrd="0" parTransId="{CD3C5FC3-2899-4AAB-A67F-15E04CA26C40}" sibTransId="{43C795BB-66EA-445A-93A6-47682EFBF148}"/>
    <dgm:cxn modelId="{05E95904-38FF-4BCC-8CE7-B2B112E66AA6}" srcId="{FEB97AB4-34DE-4D25-B70A-31C2CD4BCC20}" destId="{34606A45-484E-418F-A9D1-B443F827074D}" srcOrd="2" destOrd="0" parTransId="{DAEE37F2-330F-4838-AB81-3D0EFFA1E4E0}" sibTransId="{DE190078-3619-43AD-A11A-88A4525751F9}"/>
    <dgm:cxn modelId="{6A3C2671-EFB6-4652-BB9F-4F337089DB90}" type="presOf" srcId="{C0EE32BB-7E62-4B50-AD21-F2DA77CDF896}" destId="{807F31E5-B6B0-4AF3-B7D4-7C3F52A0953C}" srcOrd="0" destOrd="0" presId="urn:microsoft.com/office/officeart/2005/8/layout/default#1"/>
    <dgm:cxn modelId="{F6BDBE58-D759-4F5A-8AEA-3AD038C7A63F}" type="presParOf" srcId="{551B20BC-8034-47BB-A3EC-63BDE9FDC1D0}" destId="{2A29C116-78DE-4AA3-B687-43D43F9004D6}" srcOrd="0" destOrd="0" presId="urn:microsoft.com/office/officeart/2005/8/layout/default#1"/>
    <dgm:cxn modelId="{DE5BC70B-D2DC-479D-AF5F-439FA56AB663}" type="presParOf" srcId="{551B20BC-8034-47BB-A3EC-63BDE9FDC1D0}" destId="{9296EF76-EBE7-4BF3-B5F3-395241ED4960}" srcOrd="1" destOrd="0" presId="urn:microsoft.com/office/officeart/2005/8/layout/default#1"/>
    <dgm:cxn modelId="{DF07D93D-8655-4D4A-929E-1BE3EBB96772}" type="presParOf" srcId="{551B20BC-8034-47BB-A3EC-63BDE9FDC1D0}" destId="{8997C439-F490-47AC-92D8-CB9F4A918FF9}" srcOrd="2" destOrd="0" presId="urn:microsoft.com/office/officeart/2005/8/layout/default#1"/>
    <dgm:cxn modelId="{5ABA43D3-1519-431E-9170-F23DC1583B7A}" type="presParOf" srcId="{551B20BC-8034-47BB-A3EC-63BDE9FDC1D0}" destId="{AF22B0CB-D943-48EF-AEF4-C4FCB58B59E5}" srcOrd="3" destOrd="0" presId="urn:microsoft.com/office/officeart/2005/8/layout/default#1"/>
    <dgm:cxn modelId="{C9BD8D2E-E1F6-4F6F-B261-19497ECD94B7}" type="presParOf" srcId="{551B20BC-8034-47BB-A3EC-63BDE9FDC1D0}" destId="{B2307642-17CB-4A05-A2E8-FA6CA6C83062}" srcOrd="4" destOrd="0" presId="urn:microsoft.com/office/officeart/2005/8/layout/default#1"/>
    <dgm:cxn modelId="{BDEF0F7B-3598-422A-8020-2A937823D26E}" type="presParOf" srcId="{551B20BC-8034-47BB-A3EC-63BDE9FDC1D0}" destId="{F772911B-E72D-4122-AC4B-52FC250875AD}" srcOrd="5" destOrd="0" presId="urn:microsoft.com/office/officeart/2005/8/layout/default#1"/>
    <dgm:cxn modelId="{7F987F6E-CA18-4059-9548-152E92A714EA}" type="presParOf" srcId="{551B20BC-8034-47BB-A3EC-63BDE9FDC1D0}" destId="{F0529AA1-8E41-4D75-9341-58DCD60CA5CE}" srcOrd="6" destOrd="0" presId="urn:microsoft.com/office/officeart/2005/8/layout/default#1"/>
    <dgm:cxn modelId="{8F9651AD-2823-425B-BCAC-21324231A620}" type="presParOf" srcId="{551B20BC-8034-47BB-A3EC-63BDE9FDC1D0}" destId="{56B28CC4-7933-4CA6-B130-6349DDBC876B}" srcOrd="7" destOrd="0" presId="urn:microsoft.com/office/officeart/2005/8/layout/default#1"/>
    <dgm:cxn modelId="{173C95C1-63AB-458D-8637-48C08132C846}" type="presParOf" srcId="{551B20BC-8034-47BB-A3EC-63BDE9FDC1D0}" destId="{807F31E5-B6B0-4AF3-B7D4-7C3F52A0953C}" srcOrd="8" destOrd="0" presId="urn:microsoft.com/office/officeart/2005/8/layout/default#1"/>
    <dgm:cxn modelId="{BB2DE9D4-AFBA-47CB-A3E3-FCA0F93319D1}" type="presParOf" srcId="{551B20BC-8034-47BB-A3EC-63BDE9FDC1D0}" destId="{44FF5DBF-AED3-4783-A753-D1908BEDDB49}" srcOrd="9" destOrd="0" presId="urn:microsoft.com/office/officeart/2005/8/layout/default#1"/>
    <dgm:cxn modelId="{C381FFDD-CDF0-4EDD-A317-0055271DACC8}" type="presParOf" srcId="{551B20BC-8034-47BB-A3EC-63BDE9FDC1D0}" destId="{83B51F2C-E3AB-439E-8E7E-310B1953E7E8}" srcOrd="10" destOrd="0" presId="urn:microsoft.com/office/officeart/2005/8/layout/default#1"/>
    <dgm:cxn modelId="{BE3DA4FE-CC02-42D2-867A-C08B0364E8C9}" type="presParOf" srcId="{551B20BC-8034-47BB-A3EC-63BDE9FDC1D0}" destId="{0D2DA009-2319-4543-BFAC-8A76B2D86FF1}" srcOrd="11" destOrd="0" presId="urn:microsoft.com/office/officeart/2005/8/layout/default#1"/>
    <dgm:cxn modelId="{6A218F50-1E49-42A5-9ADD-0B60010319D6}" type="presParOf" srcId="{551B20BC-8034-47BB-A3EC-63BDE9FDC1D0}" destId="{C782F081-F846-4625-AA96-69683061C719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DAA0C-BA9D-4119-9933-429BE3A4E5D1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B82580-1B70-4328-8D90-634DE1E81B04}">
      <dgm:prSet phldrT="[Text]" custT="1"/>
      <dgm:spPr>
        <a:solidFill>
          <a:srgbClr val="951B81">
            <a:alpha val="25000"/>
          </a:srgbClr>
        </a:solidFill>
        <a:ln>
          <a:noFill/>
        </a:ln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Practice  Development</a:t>
          </a:r>
          <a:endParaRPr lang="en-GB" sz="1800" dirty="0">
            <a:solidFill>
              <a:schemeClr val="bg1"/>
            </a:solidFill>
          </a:endParaRPr>
        </a:p>
      </dgm:t>
    </dgm:pt>
    <dgm:pt modelId="{CF53D89B-2587-4E56-922C-25023A8C61D6}" type="parTrans" cxnId="{405C7994-950C-4441-89D5-8F8F089A9CEF}">
      <dgm:prSet/>
      <dgm:spPr/>
      <dgm:t>
        <a:bodyPr/>
        <a:lstStyle/>
        <a:p>
          <a:endParaRPr lang="en-GB"/>
        </a:p>
      </dgm:t>
    </dgm:pt>
    <dgm:pt modelId="{42D9AC72-F079-4221-94C2-A22B266561F3}" type="sibTrans" cxnId="{405C7994-950C-4441-89D5-8F8F089A9CEF}">
      <dgm:prSet/>
      <dgm:spPr/>
      <dgm:t>
        <a:bodyPr/>
        <a:lstStyle/>
        <a:p>
          <a:endParaRPr lang="en-GB"/>
        </a:p>
      </dgm:t>
    </dgm:pt>
    <dgm:pt modelId="{2CE8CC95-2916-4CE5-83F8-4C364DA96F81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Managing High Risk</a:t>
          </a:r>
          <a:endParaRPr lang="en-GB" dirty="0"/>
        </a:p>
      </dgm:t>
    </dgm:pt>
    <dgm:pt modelId="{C88D79EF-F21C-447C-B6DA-A653D87D41DB}" type="parTrans" cxnId="{DC48E316-5398-4A1F-9536-9294B1517539}">
      <dgm:prSet/>
      <dgm:spPr/>
      <dgm:t>
        <a:bodyPr/>
        <a:lstStyle/>
        <a:p>
          <a:endParaRPr lang="en-GB"/>
        </a:p>
      </dgm:t>
    </dgm:pt>
    <dgm:pt modelId="{BDD1A3BA-3F11-4444-8A50-627774189FBE}" type="sibTrans" cxnId="{DC48E316-5398-4A1F-9536-9294B1517539}">
      <dgm:prSet/>
      <dgm:spPr/>
      <dgm:t>
        <a:bodyPr/>
        <a:lstStyle/>
        <a:p>
          <a:endParaRPr lang="en-GB"/>
        </a:p>
      </dgm:t>
    </dgm:pt>
    <dgm:pt modelId="{0AF19A8F-6CC6-47B5-9310-790538386B49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Early and Effective Intervention</a:t>
          </a:r>
          <a:endParaRPr lang="en-GB" dirty="0"/>
        </a:p>
      </dgm:t>
    </dgm:pt>
    <dgm:pt modelId="{FE102800-C81F-4706-9728-B6A542013663}" type="parTrans" cxnId="{E3E1CA0F-2D07-4E0F-B4D5-A9428098CDFA}">
      <dgm:prSet/>
      <dgm:spPr/>
      <dgm:t>
        <a:bodyPr/>
        <a:lstStyle/>
        <a:p>
          <a:endParaRPr lang="en-GB"/>
        </a:p>
      </dgm:t>
    </dgm:pt>
    <dgm:pt modelId="{DC186F7D-EAE9-48EB-A692-DB0DC3834AD3}" type="sibTrans" cxnId="{E3E1CA0F-2D07-4E0F-B4D5-A9428098CDFA}">
      <dgm:prSet/>
      <dgm:spPr/>
      <dgm:t>
        <a:bodyPr/>
        <a:lstStyle/>
        <a:p>
          <a:endParaRPr lang="en-GB"/>
        </a:p>
      </dgm:t>
    </dgm:pt>
    <dgm:pt modelId="{ECE8A1AC-F932-42F8-8AAB-18A100083500}">
      <dgm:prSet phldrT="[Text]" custT="1"/>
      <dgm:spPr>
        <a:solidFill>
          <a:srgbClr val="778085">
            <a:alpha val="25000"/>
          </a:srgbClr>
        </a:solidFill>
        <a:ln>
          <a:noFill/>
        </a:ln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Knowledge Exchange</a:t>
          </a:r>
          <a:endParaRPr lang="en-GB" sz="1800" dirty="0">
            <a:solidFill>
              <a:schemeClr val="bg1"/>
            </a:solidFill>
          </a:endParaRPr>
        </a:p>
      </dgm:t>
    </dgm:pt>
    <dgm:pt modelId="{13FED4C8-9772-4397-B9BA-2A2D9B192655}" type="parTrans" cxnId="{81DA020D-4B09-4124-8561-CD7B93570833}">
      <dgm:prSet/>
      <dgm:spPr/>
      <dgm:t>
        <a:bodyPr/>
        <a:lstStyle/>
        <a:p>
          <a:endParaRPr lang="en-GB"/>
        </a:p>
      </dgm:t>
    </dgm:pt>
    <dgm:pt modelId="{08F09E8D-52FE-4972-93E6-7AF8EC4CFBEE}" type="sibTrans" cxnId="{81DA020D-4B09-4124-8561-CD7B93570833}">
      <dgm:prSet/>
      <dgm:spPr/>
      <dgm:t>
        <a:bodyPr/>
        <a:lstStyle/>
        <a:p>
          <a:endParaRPr lang="en-GB"/>
        </a:p>
      </dgm:t>
    </dgm:pt>
    <dgm:pt modelId="{FDB7E5E1-3142-434B-B354-DE94F8430B6D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Funding by the Scottish Government</a:t>
          </a:r>
        </a:p>
        <a:p>
          <a:r>
            <a:rPr lang="en-GB" dirty="0" smtClean="0"/>
            <a:t>Hosted by University of Strathclyde</a:t>
          </a:r>
          <a:endParaRPr lang="en-GB" dirty="0"/>
        </a:p>
      </dgm:t>
    </dgm:pt>
    <dgm:pt modelId="{22056CCE-46CE-4FB6-995C-5960A414FF84}" type="parTrans" cxnId="{0C5D9C09-318B-48CF-8897-901065C80A82}">
      <dgm:prSet/>
      <dgm:spPr/>
      <dgm:t>
        <a:bodyPr/>
        <a:lstStyle/>
        <a:p>
          <a:endParaRPr lang="en-GB"/>
        </a:p>
      </dgm:t>
    </dgm:pt>
    <dgm:pt modelId="{BD7AB254-C110-4283-87FA-9BF358A33228}" type="sibTrans" cxnId="{0C5D9C09-318B-48CF-8897-901065C80A82}">
      <dgm:prSet/>
      <dgm:spPr/>
      <dgm:t>
        <a:bodyPr/>
        <a:lstStyle/>
        <a:p>
          <a:endParaRPr lang="en-GB"/>
        </a:p>
      </dgm:t>
    </dgm:pt>
    <dgm:pt modelId="{1F2C095E-2C48-4F6D-9876-14B7526C8E05}">
      <dgm:prSet phldrT="[Text]" custT="1"/>
      <dgm:spPr>
        <a:solidFill>
          <a:srgbClr val="0086A8">
            <a:alpha val="25000"/>
          </a:srgbClr>
        </a:solidFill>
        <a:ln>
          <a:noFill/>
        </a:ln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Research</a:t>
          </a:r>
          <a:endParaRPr lang="en-GB" sz="1800" dirty="0">
            <a:solidFill>
              <a:schemeClr val="bg1"/>
            </a:solidFill>
          </a:endParaRPr>
        </a:p>
      </dgm:t>
    </dgm:pt>
    <dgm:pt modelId="{F1812A44-19E2-45F3-82D0-AD8F5EDF566B}" type="parTrans" cxnId="{AE75CFAD-1D2F-4D87-8E25-3C01275F7166}">
      <dgm:prSet/>
      <dgm:spPr/>
      <dgm:t>
        <a:bodyPr/>
        <a:lstStyle/>
        <a:p>
          <a:endParaRPr lang="en-GB"/>
        </a:p>
      </dgm:t>
    </dgm:pt>
    <dgm:pt modelId="{C684FD41-2212-44BB-A771-2920AAA7C879}" type="sibTrans" cxnId="{AE75CFAD-1D2F-4D87-8E25-3C01275F7166}">
      <dgm:prSet/>
      <dgm:spPr/>
      <dgm:t>
        <a:bodyPr/>
        <a:lstStyle/>
        <a:p>
          <a:endParaRPr lang="en-GB"/>
        </a:p>
      </dgm:t>
    </dgm:pt>
    <dgm:pt modelId="{98A4A6FF-6874-4F57-94ED-6597DB073F39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Girls</a:t>
          </a:r>
          <a:endParaRPr lang="en-GB" dirty="0"/>
        </a:p>
      </dgm:t>
    </dgm:pt>
    <dgm:pt modelId="{64CA7D18-6E40-4A27-8CAB-6A4F70F1F43D}" type="parTrans" cxnId="{D6BEC31E-B8B9-4F6C-9F44-3727957005AE}">
      <dgm:prSet/>
      <dgm:spPr/>
      <dgm:t>
        <a:bodyPr/>
        <a:lstStyle/>
        <a:p>
          <a:endParaRPr lang="en-GB"/>
        </a:p>
      </dgm:t>
    </dgm:pt>
    <dgm:pt modelId="{EDF00D76-C421-40B4-8C4D-CD99862EA4B0}" type="sibTrans" cxnId="{D6BEC31E-B8B9-4F6C-9F44-3727957005AE}">
      <dgm:prSet/>
      <dgm:spPr/>
      <dgm:t>
        <a:bodyPr/>
        <a:lstStyle/>
        <a:p>
          <a:endParaRPr lang="en-GB"/>
        </a:p>
      </dgm:t>
    </dgm:pt>
    <dgm:pt modelId="{40FF6DDF-063D-4E9C-81CF-B82B8C4D47C7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Transitions and Reintegration</a:t>
          </a:r>
          <a:endParaRPr lang="en-GB" dirty="0"/>
        </a:p>
      </dgm:t>
    </dgm:pt>
    <dgm:pt modelId="{43670D25-6331-4FFE-B817-76596D947EE5}" type="parTrans" cxnId="{F9DA61E8-F148-4D4C-9563-65D49F60878E}">
      <dgm:prSet/>
      <dgm:spPr/>
      <dgm:t>
        <a:bodyPr/>
        <a:lstStyle/>
        <a:p>
          <a:endParaRPr lang="en-GB"/>
        </a:p>
      </dgm:t>
    </dgm:pt>
    <dgm:pt modelId="{6998930E-265C-4812-B854-74DFB4F12C21}" type="sibTrans" cxnId="{F9DA61E8-F148-4D4C-9563-65D49F60878E}">
      <dgm:prSet/>
      <dgm:spPr/>
      <dgm:t>
        <a:bodyPr/>
        <a:lstStyle/>
        <a:p>
          <a:endParaRPr lang="en-GB"/>
        </a:p>
      </dgm:t>
    </dgm:pt>
    <dgm:pt modelId="{77FF542D-B6D3-477D-8E32-665692EBF76F}" type="pres">
      <dgm:prSet presAssocID="{E40DAA0C-BA9D-4119-9933-429BE3A4E5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DCB1EE1-B431-437E-A024-401167CE496F}" type="pres">
      <dgm:prSet presAssocID="{FDB7E5E1-3142-434B-B354-DE94F8430B6D}" presName="hierRoot1" presStyleCnt="0"/>
      <dgm:spPr/>
    </dgm:pt>
    <dgm:pt modelId="{F6C8F461-8869-4548-B14C-C9D4E9D5F01E}" type="pres">
      <dgm:prSet presAssocID="{FDB7E5E1-3142-434B-B354-DE94F8430B6D}" presName="composite" presStyleCnt="0"/>
      <dgm:spPr/>
    </dgm:pt>
    <dgm:pt modelId="{6C923B62-1AF1-4790-9B97-976BFF722D10}" type="pres">
      <dgm:prSet presAssocID="{FDB7E5E1-3142-434B-B354-DE94F8430B6D}" presName="background" presStyleLbl="node0" presStyleIdx="0" presStyleCnt="1"/>
      <dgm:spPr>
        <a:solidFill>
          <a:schemeClr val="bg1">
            <a:lumMod val="85000"/>
          </a:schemeClr>
        </a:solidFill>
      </dgm:spPr>
    </dgm:pt>
    <dgm:pt modelId="{1E3A0C5C-515E-4D16-BFBE-A90F2523C093}" type="pres">
      <dgm:prSet presAssocID="{FDB7E5E1-3142-434B-B354-DE94F8430B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EE10820-736F-4E31-B6AD-EBC50E3DA8BF}" type="pres">
      <dgm:prSet presAssocID="{FDB7E5E1-3142-434B-B354-DE94F8430B6D}" presName="hierChild2" presStyleCnt="0"/>
      <dgm:spPr/>
    </dgm:pt>
    <dgm:pt modelId="{DE8D58C3-7676-4B71-AFB1-29DF009E6314}" type="pres">
      <dgm:prSet presAssocID="{CF53D89B-2587-4E56-922C-25023A8C61D6}" presName="Name10" presStyleLbl="parChTrans1D2" presStyleIdx="0" presStyleCnt="3"/>
      <dgm:spPr/>
      <dgm:t>
        <a:bodyPr/>
        <a:lstStyle/>
        <a:p>
          <a:endParaRPr lang="en-GB"/>
        </a:p>
      </dgm:t>
    </dgm:pt>
    <dgm:pt modelId="{04662B7A-CA29-407B-AE5F-3039C93517A5}" type="pres">
      <dgm:prSet presAssocID="{5BB82580-1B70-4328-8D90-634DE1E81B04}" presName="hierRoot2" presStyleCnt="0"/>
      <dgm:spPr/>
    </dgm:pt>
    <dgm:pt modelId="{0CD3ED9F-9645-4F81-88D4-CA1446AFC8FE}" type="pres">
      <dgm:prSet presAssocID="{5BB82580-1B70-4328-8D90-634DE1E81B04}" presName="composite2" presStyleCnt="0"/>
      <dgm:spPr/>
    </dgm:pt>
    <dgm:pt modelId="{8B0CF916-0819-4038-BAA8-41381A5F3BC1}" type="pres">
      <dgm:prSet presAssocID="{5BB82580-1B70-4328-8D90-634DE1E81B04}" presName="background2" presStyleLbl="node2" presStyleIdx="0" presStyleCnt="3"/>
      <dgm:spPr>
        <a:solidFill>
          <a:srgbClr val="951B81"/>
        </a:solidFill>
      </dgm:spPr>
    </dgm:pt>
    <dgm:pt modelId="{05A55B39-8015-4B89-A5ED-33B7399489DD}" type="pres">
      <dgm:prSet presAssocID="{5BB82580-1B70-4328-8D90-634DE1E81B0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0369D75-E031-47A5-912F-60D380C28863}" type="pres">
      <dgm:prSet presAssocID="{5BB82580-1B70-4328-8D90-634DE1E81B04}" presName="hierChild3" presStyleCnt="0"/>
      <dgm:spPr/>
    </dgm:pt>
    <dgm:pt modelId="{ED6910EA-B7B4-4F7E-A8E3-7816A2F77297}" type="pres">
      <dgm:prSet presAssocID="{F1812A44-19E2-45F3-82D0-AD8F5EDF566B}" presName="Name10" presStyleLbl="parChTrans1D2" presStyleIdx="1" presStyleCnt="3"/>
      <dgm:spPr/>
      <dgm:t>
        <a:bodyPr/>
        <a:lstStyle/>
        <a:p>
          <a:endParaRPr lang="en-GB"/>
        </a:p>
      </dgm:t>
    </dgm:pt>
    <dgm:pt modelId="{B1AFBE35-43B5-4799-A24B-3772ED9CDA7F}" type="pres">
      <dgm:prSet presAssocID="{1F2C095E-2C48-4F6D-9876-14B7526C8E05}" presName="hierRoot2" presStyleCnt="0"/>
      <dgm:spPr/>
    </dgm:pt>
    <dgm:pt modelId="{F20F43E1-85D3-409B-BE66-59784F6FEA22}" type="pres">
      <dgm:prSet presAssocID="{1F2C095E-2C48-4F6D-9876-14B7526C8E05}" presName="composite2" presStyleCnt="0"/>
      <dgm:spPr/>
    </dgm:pt>
    <dgm:pt modelId="{6172A875-5D27-4E3F-85EC-EBCADFB66F10}" type="pres">
      <dgm:prSet presAssocID="{1F2C095E-2C48-4F6D-9876-14B7526C8E05}" presName="background2" presStyleLbl="node2" presStyleIdx="1" presStyleCnt="3"/>
      <dgm:spPr>
        <a:solidFill>
          <a:srgbClr val="0086A8"/>
        </a:solidFill>
      </dgm:spPr>
    </dgm:pt>
    <dgm:pt modelId="{A2B7E7A4-C142-4A1C-9AD4-83A70C18F301}" type="pres">
      <dgm:prSet presAssocID="{1F2C095E-2C48-4F6D-9876-14B7526C8E0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D0A5934-A03F-4B46-B664-A0BEC7FC26D2}" type="pres">
      <dgm:prSet presAssocID="{1F2C095E-2C48-4F6D-9876-14B7526C8E05}" presName="hierChild3" presStyleCnt="0"/>
      <dgm:spPr/>
    </dgm:pt>
    <dgm:pt modelId="{52699DEF-B267-4B90-B6EB-23B04F0F3DA0}" type="pres">
      <dgm:prSet presAssocID="{C88D79EF-F21C-447C-B6DA-A653D87D41DB}" presName="Name17" presStyleLbl="parChTrans1D3" presStyleIdx="0" presStyleCnt="4"/>
      <dgm:spPr/>
      <dgm:t>
        <a:bodyPr/>
        <a:lstStyle/>
        <a:p>
          <a:endParaRPr lang="en-GB"/>
        </a:p>
      </dgm:t>
    </dgm:pt>
    <dgm:pt modelId="{36083D52-074E-4B10-9FB5-96107399C564}" type="pres">
      <dgm:prSet presAssocID="{2CE8CC95-2916-4CE5-83F8-4C364DA96F81}" presName="hierRoot3" presStyleCnt="0"/>
      <dgm:spPr/>
    </dgm:pt>
    <dgm:pt modelId="{A5FCB116-5024-4521-862B-8C7A52B55B88}" type="pres">
      <dgm:prSet presAssocID="{2CE8CC95-2916-4CE5-83F8-4C364DA96F81}" presName="composite3" presStyleCnt="0"/>
      <dgm:spPr/>
    </dgm:pt>
    <dgm:pt modelId="{283199D1-77A7-49BB-8793-8A39532ACAAA}" type="pres">
      <dgm:prSet presAssocID="{2CE8CC95-2916-4CE5-83F8-4C364DA96F81}" presName="background3" presStyleLbl="node3" presStyleIdx="0" presStyleCnt="4"/>
      <dgm:spPr>
        <a:solidFill>
          <a:schemeClr val="bg1">
            <a:lumMod val="85000"/>
          </a:schemeClr>
        </a:solidFill>
      </dgm:spPr>
    </dgm:pt>
    <dgm:pt modelId="{01FDF3CA-6977-4DD7-9B6A-B5E3F3EBE06D}" type="pres">
      <dgm:prSet presAssocID="{2CE8CC95-2916-4CE5-83F8-4C364DA96F81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6902D4D-A6E5-49BD-B939-9A800E601AF5}" type="pres">
      <dgm:prSet presAssocID="{2CE8CC95-2916-4CE5-83F8-4C364DA96F81}" presName="hierChild4" presStyleCnt="0"/>
      <dgm:spPr/>
    </dgm:pt>
    <dgm:pt modelId="{E0D1707D-B9E3-44BE-941B-2355C42D8EE9}" type="pres">
      <dgm:prSet presAssocID="{FE102800-C81F-4706-9728-B6A542013663}" presName="Name17" presStyleLbl="parChTrans1D3" presStyleIdx="1" presStyleCnt="4"/>
      <dgm:spPr/>
      <dgm:t>
        <a:bodyPr/>
        <a:lstStyle/>
        <a:p>
          <a:endParaRPr lang="en-GB"/>
        </a:p>
      </dgm:t>
    </dgm:pt>
    <dgm:pt modelId="{3B1E25DD-9299-4A9B-AC5E-E42C7292699D}" type="pres">
      <dgm:prSet presAssocID="{0AF19A8F-6CC6-47B5-9310-790538386B49}" presName="hierRoot3" presStyleCnt="0"/>
      <dgm:spPr/>
    </dgm:pt>
    <dgm:pt modelId="{886F09DE-EF74-4EDA-A6F6-466B9526E651}" type="pres">
      <dgm:prSet presAssocID="{0AF19A8F-6CC6-47B5-9310-790538386B49}" presName="composite3" presStyleCnt="0"/>
      <dgm:spPr/>
    </dgm:pt>
    <dgm:pt modelId="{BDC778DD-B1BA-4E66-A0C6-0E060C33F371}" type="pres">
      <dgm:prSet presAssocID="{0AF19A8F-6CC6-47B5-9310-790538386B49}" presName="background3" presStyleLbl="node3" presStyleIdx="1" presStyleCnt="4"/>
      <dgm:spPr>
        <a:solidFill>
          <a:schemeClr val="bg1">
            <a:lumMod val="85000"/>
          </a:schemeClr>
        </a:solidFill>
      </dgm:spPr>
    </dgm:pt>
    <dgm:pt modelId="{0804284E-8FE3-4E46-B6BF-C33B29CF5F20}" type="pres">
      <dgm:prSet presAssocID="{0AF19A8F-6CC6-47B5-9310-790538386B4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9CCCC50-ED26-48E6-81D4-90B3B68EE417}" type="pres">
      <dgm:prSet presAssocID="{0AF19A8F-6CC6-47B5-9310-790538386B49}" presName="hierChild4" presStyleCnt="0"/>
      <dgm:spPr/>
    </dgm:pt>
    <dgm:pt modelId="{FBAEE759-18A1-4A47-8DA1-F55AAA044D50}" type="pres">
      <dgm:prSet presAssocID="{43670D25-6331-4FFE-B817-76596D947EE5}" presName="Name17" presStyleLbl="parChTrans1D3" presStyleIdx="2" presStyleCnt="4"/>
      <dgm:spPr/>
      <dgm:t>
        <a:bodyPr/>
        <a:lstStyle/>
        <a:p>
          <a:endParaRPr lang="en-GB"/>
        </a:p>
      </dgm:t>
    </dgm:pt>
    <dgm:pt modelId="{505E3476-5315-46B3-B112-C455EED7BB11}" type="pres">
      <dgm:prSet presAssocID="{40FF6DDF-063D-4E9C-81CF-B82B8C4D47C7}" presName="hierRoot3" presStyleCnt="0"/>
      <dgm:spPr/>
    </dgm:pt>
    <dgm:pt modelId="{4176A381-E46C-4E9F-BE74-2B4EBAF92070}" type="pres">
      <dgm:prSet presAssocID="{40FF6DDF-063D-4E9C-81CF-B82B8C4D47C7}" presName="composite3" presStyleCnt="0"/>
      <dgm:spPr/>
    </dgm:pt>
    <dgm:pt modelId="{C0A17040-9D6B-41DE-8F27-BC09556C4879}" type="pres">
      <dgm:prSet presAssocID="{40FF6DDF-063D-4E9C-81CF-B82B8C4D47C7}" presName="background3" presStyleLbl="node3" presStyleIdx="2" presStyleCnt="4"/>
      <dgm:spPr>
        <a:solidFill>
          <a:schemeClr val="bg1">
            <a:lumMod val="85000"/>
          </a:schemeClr>
        </a:solidFill>
      </dgm:spPr>
    </dgm:pt>
    <dgm:pt modelId="{0321383B-FCC5-4081-8FB1-1DB13F0FACFE}" type="pres">
      <dgm:prSet presAssocID="{40FF6DDF-063D-4E9C-81CF-B82B8C4D47C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B9B102C-D5D0-418D-AB70-023A5837DB3F}" type="pres">
      <dgm:prSet presAssocID="{40FF6DDF-063D-4E9C-81CF-B82B8C4D47C7}" presName="hierChild4" presStyleCnt="0"/>
      <dgm:spPr/>
    </dgm:pt>
    <dgm:pt modelId="{E1C790F2-4942-4D16-BF71-D8AA4FB7A535}" type="pres">
      <dgm:prSet presAssocID="{64CA7D18-6E40-4A27-8CAB-6A4F70F1F43D}" presName="Name17" presStyleLbl="parChTrans1D3" presStyleIdx="3" presStyleCnt="4"/>
      <dgm:spPr/>
      <dgm:t>
        <a:bodyPr/>
        <a:lstStyle/>
        <a:p>
          <a:endParaRPr lang="en-GB"/>
        </a:p>
      </dgm:t>
    </dgm:pt>
    <dgm:pt modelId="{39889870-FE30-49EC-BECA-88582E766323}" type="pres">
      <dgm:prSet presAssocID="{98A4A6FF-6874-4F57-94ED-6597DB073F39}" presName="hierRoot3" presStyleCnt="0"/>
      <dgm:spPr/>
    </dgm:pt>
    <dgm:pt modelId="{87E25623-65C1-4AD5-A88F-E5C22F4786FB}" type="pres">
      <dgm:prSet presAssocID="{98A4A6FF-6874-4F57-94ED-6597DB073F39}" presName="composite3" presStyleCnt="0"/>
      <dgm:spPr/>
    </dgm:pt>
    <dgm:pt modelId="{A8B64E38-B413-49CE-8145-B5F5C7AEA9E8}" type="pres">
      <dgm:prSet presAssocID="{98A4A6FF-6874-4F57-94ED-6597DB073F39}" presName="background3" presStyleLbl="node3" presStyleIdx="3" presStyleCnt="4"/>
      <dgm:spPr>
        <a:solidFill>
          <a:schemeClr val="bg1">
            <a:lumMod val="85000"/>
          </a:schemeClr>
        </a:solidFill>
      </dgm:spPr>
    </dgm:pt>
    <dgm:pt modelId="{A17AFFEE-D8F9-4EE1-8BD2-9B158AFE3C2C}" type="pres">
      <dgm:prSet presAssocID="{98A4A6FF-6874-4F57-94ED-6597DB073F3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E1E6A5-8440-43DA-81DA-E22491CD1202}" type="pres">
      <dgm:prSet presAssocID="{98A4A6FF-6874-4F57-94ED-6597DB073F39}" presName="hierChild4" presStyleCnt="0"/>
      <dgm:spPr/>
    </dgm:pt>
    <dgm:pt modelId="{F16A48F2-A0FA-40AA-803A-18B0F010EDCE}" type="pres">
      <dgm:prSet presAssocID="{13FED4C8-9772-4397-B9BA-2A2D9B192655}" presName="Name10" presStyleLbl="parChTrans1D2" presStyleIdx="2" presStyleCnt="3"/>
      <dgm:spPr/>
      <dgm:t>
        <a:bodyPr/>
        <a:lstStyle/>
        <a:p>
          <a:endParaRPr lang="en-GB"/>
        </a:p>
      </dgm:t>
    </dgm:pt>
    <dgm:pt modelId="{1E453978-2731-45E1-83CF-7919A83BD1B1}" type="pres">
      <dgm:prSet presAssocID="{ECE8A1AC-F932-42F8-8AAB-18A100083500}" presName="hierRoot2" presStyleCnt="0"/>
      <dgm:spPr/>
    </dgm:pt>
    <dgm:pt modelId="{8903644D-BB61-4D37-BB1B-47898E0AEEEF}" type="pres">
      <dgm:prSet presAssocID="{ECE8A1AC-F932-42F8-8AAB-18A100083500}" presName="composite2" presStyleCnt="0"/>
      <dgm:spPr/>
    </dgm:pt>
    <dgm:pt modelId="{5DB5C922-6E28-4BA0-858B-6319888CAFCD}" type="pres">
      <dgm:prSet presAssocID="{ECE8A1AC-F932-42F8-8AAB-18A100083500}" presName="background2" presStyleLbl="node2" presStyleIdx="2" presStyleCnt="3"/>
      <dgm:spPr>
        <a:solidFill>
          <a:srgbClr val="778085"/>
        </a:solidFill>
      </dgm:spPr>
    </dgm:pt>
    <dgm:pt modelId="{81FB33A9-FFBD-4095-BB3F-C1F4FFF92F15}" type="pres">
      <dgm:prSet presAssocID="{ECE8A1AC-F932-42F8-8AAB-18A10008350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624A29E-D055-46F0-9051-0D8BEA267316}" type="pres">
      <dgm:prSet presAssocID="{ECE8A1AC-F932-42F8-8AAB-18A100083500}" presName="hierChild3" presStyleCnt="0"/>
      <dgm:spPr/>
    </dgm:pt>
  </dgm:ptLst>
  <dgm:cxnLst>
    <dgm:cxn modelId="{4522DD19-F1DD-445B-9CAB-85AF75E6EB21}" type="presOf" srcId="{43670D25-6331-4FFE-B817-76596D947EE5}" destId="{FBAEE759-18A1-4A47-8DA1-F55AAA044D50}" srcOrd="0" destOrd="0" presId="urn:microsoft.com/office/officeart/2005/8/layout/hierarchy1"/>
    <dgm:cxn modelId="{89A1782E-84C1-4DAC-B674-28FB19177265}" type="presOf" srcId="{C88D79EF-F21C-447C-B6DA-A653D87D41DB}" destId="{52699DEF-B267-4B90-B6EB-23B04F0F3DA0}" srcOrd="0" destOrd="0" presId="urn:microsoft.com/office/officeart/2005/8/layout/hierarchy1"/>
    <dgm:cxn modelId="{815C5A15-56D2-4AAB-BF6B-A6E18900095F}" type="presOf" srcId="{13FED4C8-9772-4397-B9BA-2A2D9B192655}" destId="{F16A48F2-A0FA-40AA-803A-18B0F010EDCE}" srcOrd="0" destOrd="0" presId="urn:microsoft.com/office/officeart/2005/8/layout/hierarchy1"/>
    <dgm:cxn modelId="{AAF333DF-7D0E-4B7B-B5DD-5F4D59830F82}" type="presOf" srcId="{ECE8A1AC-F932-42F8-8AAB-18A100083500}" destId="{81FB33A9-FFBD-4095-BB3F-C1F4FFF92F15}" srcOrd="0" destOrd="0" presId="urn:microsoft.com/office/officeart/2005/8/layout/hierarchy1"/>
    <dgm:cxn modelId="{42022E5D-7AE7-43BF-8432-EDB318CC1893}" type="presOf" srcId="{64CA7D18-6E40-4A27-8CAB-6A4F70F1F43D}" destId="{E1C790F2-4942-4D16-BF71-D8AA4FB7A535}" srcOrd="0" destOrd="0" presId="urn:microsoft.com/office/officeart/2005/8/layout/hierarchy1"/>
    <dgm:cxn modelId="{27EC30E9-F10B-4234-A3A2-2C849DCF8F47}" type="presOf" srcId="{1F2C095E-2C48-4F6D-9876-14B7526C8E05}" destId="{A2B7E7A4-C142-4A1C-9AD4-83A70C18F301}" srcOrd="0" destOrd="0" presId="urn:microsoft.com/office/officeart/2005/8/layout/hierarchy1"/>
    <dgm:cxn modelId="{EFB0A3D0-9B5E-4036-AA82-E59727EB4CF8}" type="presOf" srcId="{CF53D89B-2587-4E56-922C-25023A8C61D6}" destId="{DE8D58C3-7676-4B71-AFB1-29DF009E6314}" srcOrd="0" destOrd="0" presId="urn:microsoft.com/office/officeart/2005/8/layout/hierarchy1"/>
    <dgm:cxn modelId="{0C5D9C09-318B-48CF-8897-901065C80A82}" srcId="{E40DAA0C-BA9D-4119-9933-429BE3A4E5D1}" destId="{FDB7E5E1-3142-434B-B354-DE94F8430B6D}" srcOrd="0" destOrd="0" parTransId="{22056CCE-46CE-4FB6-995C-5960A414FF84}" sibTransId="{BD7AB254-C110-4283-87FA-9BF358A33228}"/>
    <dgm:cxn modelId="{D6BEC31E-B8B9-4F6C-9F44-3727957005AE}" srcId="{1F2C095E-2C48-4F6D-9876-14B7526C8E05}" destId="{98A4A6FF-6874-4F57-94ED-6597DB073F39}" srcOrd="3" destOrd="0" parTransId="{64CA7D18-6E40-4A27-8CAB-6A4F70F1F43D}" sibTransId="{EDF00D76-C421-40B4-8C4D-CD99862EA4B0}"/>
    <dgm:cxn modelId="{C0F22ACF-7BE0-4892-958A-E62B669490F6}" type="presOf" srcId="{FE102800-C81F-4706-9728-B6A542013663}" destId="{E0D1707D-B9E3-44BE-941B-2355C42D8EE9}" srcOrd="0" destOrd="0" presId="urn:microsoft.com/office/officeart/2005/8/layout/hierarchy1"/>
    <dgm:cxn modelId="{D3B726A7-7A68-4321-9743-F7E4C11AA374}" type="presOf" srcId="{2CE8CC95-2916-4CE5-83F8-4C364DA96F81}" destId="{01FDF3CA-6977-4DD7-9B6A-B5E3F3EBE06D}" srcOrd="0" destOrd="0" presId="urn:microsoft.com/office/officeart/2005/8/layout/hierarchy1"/>
    <dgm:cxn modelId="{E3E1CA0F-2D07-4E0F-B4D5-A9428098CDFA}" srcId="{1F2C095E-2C48-4F6D-9876-14B7526C8E05}" destId="{0AF19A8F-6CC6-47B5-9310-790538386B49}" srcOrd="1" destOrd="0" parTransId="{FE102800-C81F-4706-9728-B6A542013663}" sibTransId="{DC186F7D-EAE9-48EB-A692-DB0DC3834AD3}"/>
    <dgm:cxn modelId="{405C7994-950C-4441-89D5-8F8F089A9CEF}" srcId="{FDB7E5E1-3142-434B-B354-DE94F8430B6D}" destId="{5BB82580-1B70-4328-8D90-634DE1E81B04}" srcOrd="0" destOrd="0" parTransId="{CF53D89B-2587-4E56-922C-25023A8C61D6}" sibTransId="{42D9AC72-F079-4221-94C2-A22B266561F3}"/>
    <dgm:cxn modelId="{DC48E316-5398-4A1F-9536-9294B1517539}" srcId="{1F2C095E-2C48-4F6D-9876-14B7526C8E05}" destId="{2CE8CC95-2916-4CE5-83F8-4C364DA96F81}" srcOrd="0" destOrd="0" parTransId="{C88D79EF-F21C-447C-B6DA-A653D87D41DB}" sibTransId="{BDD1A3BA-3F11-4444-8A50-627774189FBE}"/>
    <dgm:cxn modelId="{DF2CF556-7334-4558-8CA1-9E02027145BE}" type="presOf" srcId="{E40DAA0C-BA9D-4119-9933-429BE3A4E5D1}" destId="{77FF542D-B6D3-477D-8E32-665692EBF76F}" srcOrd="0" destOrd="0" presId="urn:microsoft.com/office/officeart/2005/8/layout/hierarchy1"/>
    <dgm:cxn modelId="{F9DA61E8-F148-4D4C-9563-65D49F60878E}" srcId="{1F2C095E-2C48-4F6D-9876-14B7526C8E05}" destId="{40FF6DDF-063D-4E9C-81CF-B82B8C4D47C7}" srcOrd="2" destOrd="0" parTransId="{43670D25-6331-4FFE-B817-76596D947EE5}" sibTransId="{6998930E-265C-4812-B854-74DFB4F12C21}"/>
    <dgm:cxn modelId="{34135F3B-AE32-4C1A-A07F-B966DAE608D0}" type="presOf" srcId="{FDB7E5E1-3142-434B-B354-DE94F8430B6D}" destId="{1E3A0C5C-515E-4D16-BFBE-A90F2523C093}" srcOrd="0" destOrd="0" presId="urn:microsoft.com/office/officeart/2005/8/layout/hierarchy1"/>
    <dgm:cxn modelId="{2734765B-FCB2-4022-B330-B72807BB7617}" type="presOf" srcId="{5BB82580-1B70-4328-8D90-634DE1E81B04}" destId="{05A55B39-8015-4B89-A5ED-33B7399489DD}" srcOrd="0" destOrd="0" presId="urn:microsoft.com/office/officeart/2005/8/layout/hierarchy1"/>
    <dgm:cxn modelId="{D11A1B30-2DCB-46CD-97B3-5295EC16B73C}" type="presOf" srcId="{0AF19A8F-6CC6-47B5-9310-790538386B49}" destId="{0804284E-8FE3-4E46-B6BF-C33B29CF5F20}" srcOrd="0" destOrd="0" presId="urn:microsoft.com/office/officeart/2005/8/layout/hierarchy1"/>
    <dgm:cxn modelId="{AE75CFAD-1D2F-4D87-8E25-3C01275F7166}" srcId="{FDB7E5E1-3142-434B-B354-DE94F8430B6D}" destId="{1F2C095E-2C48-4F6D-9876-14B7526C8E05}" srcOrd="1" destOrd="0" parTransId="{F1812A44-19E2-45F3-82D0-AD8F5EDF566B}" sibTransId="{C684FD41-2212-44BB-A771-2920AAA7C879}"/>
    <dgm:cxn modelId="{BA2E5F22-E553-4530-BD7A-0A88222D50BC}" type="presOf" srcId="{F1812A44-19E2-45F3-82D0-AD8F5EDF566B}" destId="{ED6910EA-B7B4-4F7E-A8E3-7816A2F77297}" srcOrd="0" destOrd="0" presId="urn:microsoft.com/office/officeart/2005/8/layout/hierarchy1"/>
    <dgm:cxn modelId="{16739658-193D-4A6D-92A0-589611EB48CA}" type="presOf" srcId="{98A4A6FF-6874-4F57-94ED-6597DB073F39}" destId="{A17AFFEE-D8F9-4EE1-8BD2-9B158AFE3C2C}" srcOrd="0" destOrd="0" presId="urn:microsoft.com/office/officeart/2005/8/layout/hierarchy1"/>
    <dgm:cxn modelId="{3DBE77D7-48A8-4F3D-BADF-CC91C378BA09}" type="presOf" srcId="{40FF6DDF-063D-4E9C-81CF-B82B8C4D47C7}" destId="{0321383B-FCC5-4081-8FB1-1DB13F0FACFE}" srcOrd="0" destOrd="0" presId="urn:microsoft.com/office/officeart/2005/8/layout/hierarchy1"/>
    <dgm:cxn modelId="{81DA020D-4B09-4124-8561-CD7B93570833}" srcId="{FDB7E5E1-3142-434B-B354-DE94F8430B6D}" destId="{ECE8A1AC-F932-42F8-8AAB-18A100083500}" srcOrd="2" destOrd="0" parTransId="{13FED4C8-9772-4397-B9BA-2A2D9B192655}" sibTransId="{08F09E8D-52FE-4972-93E6-7AF8EC4CFBEE}"/>
    <dgm:cxn modelId="{B842D35C-25E5-47DB-A3AC-F8633FBEEF5F}" type="presParOf" srcId="{77FF542D-B6D3-477D-8E32-665692EBF76F}" destId="{9DCB1EE1-B431-437E-A024-401167CE496F}" srcOrd="0" destOrd="0" presId="urn:microsoft.com/office/officeart/2005/8/layout/hierarchy1"/>
    <dgm:cxn modelId="{C95A9DCA-7096-46D0-B805-36E8EA752630}" type="presParOf" srcId="{9DCB1EE1-B431-437E-A024-401167CE496F}" destId="{F6C8F461-8869-4548-B14C-C9D4E9D5F01E}" srcOrd="0" destOrd="0" presId="urn:microsoft.com/office/officeart/2005/8/layout/hierarchy1"/>
    <dgm:cxn modelId="{A0EA6087-AA31-428D-BD7E-C2DA9BC5755E}" type="presParOf" srcId="{F6C8F461-8869-4548-B14C-C9D4E9D5F01E}" destId="{6C923B62-1AF1-4790-9B97-976BFF722D10}" srcOrd="0" destOrd="0" presId="urn:microsoft.com/office/officeart/2005/8/layout/hierarchy1"/>
    <dgm:cxn modelId="{B7CB527B-2DB6-44D3-B93E-F5EBE30E8A22}" type="presParOf" srcId="{F6C8F461-8869-4548-B14C-C9D4E9D5F01E}" destId="{1E3A0C5C-515E-4D16-BFBE-A90F2523C093}" srcOrd="1" destOrd="0" presId="urn:microsoft.com/office/officeart/2005/8/layout/hierarchy1"/>
    <dgm:cxn modelId="{4C3EDBAA-007B-4A17-B660-0224CC5DEA31}" type="presParOf" srcId="{9DCB1EE1-B431-437E-A024-401167CE496F}" destId="{1EE10820-736F-4E31-B6AD-EBC50E3DA8BF}" srcOrd="1" destOrd="0" presId="urn:microsoft.com/office/officeart/2005/8/layout/hierarchy1"/>
    <dgm:cxn modelId="{7CA3F2F6-30CA-432D-A6EA-384D375987EE}" type="presParOf" srcId="{1EE10820-736F-4E31-B6AD-EBC50E3DA8BF}" destId="{DE8D58C3-7676-4B71-AFB1-29DF009E6314}" srcOrd="0" destOrd="0" presId="urn:microsoft.com/office/officeart/2005/8/layout/hierarchy1"/>
    <dgm:cxn modelId="{43734E22-F6B8-4DCD-AEE0-C1E621C6A529}" type="presParOf" srcId="{1EE10820-736F-4E31-B6AD-EBC50E3DA8BF}" destId="{04662B7A-CA29-407B-AE5F-3039C93517A5}" srcOrd="1" destOrd="0" presId="urn:microsoft.com/office/officeart/2005/8/layout/hierarchy1"/>
    <dgm:cxn modelId="{E2313B90-20C4-4A7F-96D0-ABCC45E30293}" type="presParOf" srcId="{04662B7A-CA29-407B-AE5F-3039C93517A5}" destId="{0CD3ED9F-9645-4F81-88D4-CA1446AFC8FE}" srcOrd="0" destOrd="0" presId="urn:microsoft.com/office/officeart/2005/8/layout/hierarchy1"/>
    <dgm:cxn modelId="{55CD3B8D-2A50-41D2-8DC6-54D92A396F01}" type="presParOf" srcId="{0CD3ED9F-9645-4F81-88D4-CA1446AFC8FE}" destId="{8B0CF916-0819-4038-BAA8-41381A5F3BC1}" srcOrd="0" destOrd="0" presId="urn:microsoft.com/office/officeart/2005/8/layout/hierarchy1"/>
    <dgm:cxn modelId="{4EBFEEE7-52A7-4399-AD37-28B162EF3601}" type="presParOf" srcId="{0CD3ED9F-9645-4F81-88D4-CA1446AFC8FE}" destId="{05A55B39-8015-4B89-A5ED-33B7399489DD}" srcOrd="1" destOrd="0" presId="urn:microsoft.com/office/officeart/2005/8/layout/hierarchy1"/>
    <dgm:cxn modelId="{50821E66-3B7A-4BB1-9904-8F0D19E061C7}" type="presParOf" srcId="{04662B7A-CA29-407B-AE5F-3039C93517A5}" destId="{40369D75-E031-47A5-912F-60D380C28863}" srcOrd="1" destOrd="0" presId="urn:microsoft.com/office/officeart/2005/8/layout/hierarchy1"/>
    <dgm:cxn modelId="{B91A65FB-D529-43B7-B25D-1CB684AB085E}" type="presParOf" srcId="{1EE10820-736F-4E31-B6AD-EBC50E3DA8BF}" destId="{ED6910EA-B7B4-4F7E-A8E3-7816A2F77297}" srcOrd="2" destOrd="0" presId="urn:microsoft.com/office/officeart/2005/8/layout/hierarchy1"/>
    <dgm:cxn modelId="{AFB2F775-3766-432F-971C-923B28F8B1C4}" type="presParOf" srcId="{1EE10820-736F-4E31-B6AD-EBC50E3DA8BF}" destId="{B1AFBE35-43B5-4799-A24B-3772ED9CDA7F}" srcOrd="3" destOrd="0" presId="urn:microsoft.com/office/officeart/2005/8/layout/hierarchy1"/>
    <dgm:cxn modelId="{CC1FC66C-36B6-4BDF-A4D4-CADBA9B85930}" type="presParOf" srcId="{B1AFBE35-43B5-4799-A24B-3772ED9CDA7F}" destId="{F20F43E1-85D3-409B-BE66-59784F6FEA22}" srcOrd="0" destOrd="0" presId="urn:microsoft.com/office/officeart/2005/8/layout/hierarchy1"/>
    <dgm:cxn modelId="{43DD75E1-F869-417C-93DC-3BD3163AADB5}" type="presParOf" srcId="{F20F43E1-85D3-409B-BE66-59784F6FEA22}" destId="{6172A875-5D27-4E3F-85EC-EBCADFB66F10}" srcOrd="0" destOrd="0" presId="urn:microsoft.com/office/officeart/2005/8/layout/hierarchy1"/>
    <dgm:cxn modelId="{04F9B2D5-626D-45FE-B29C-F357A4009052}" type="presParOf" srcId="{F20F43E1-85D3-409B-BE66-59784F6FEA22}" destId="{A2B7E7A4-C142-4A1C-9AD4-83A70C18F301}" srcOrd="1" destOrd="0" presId="urn:microsoft.com/office/officeart/2005/8/layout/hierarchy1"/>
    <dgm:cxn modelId="{6D05EC0E-3D0D-49FA-B563-E38CA218EC6F}" type="presParOf" srcId="{B1AFBE35-43B5-4799-A24B-3772ED9CDA7F}" destId="{5D0A5934-A03F-4B46-B664-A0BEC7FC26D2}" srcOrd="1" destOrd="0" presId="urn:microsoft.com/office/officeart/2005/8/layout/hierarchy1"/>
    <dgm:cxn modelId="{6433AC95-7843-4853-A4D1-6F45D62C6A54}" type="presParOf" srcId="{5D0A5934-A03F-4B46-B664-A0BEC7FC26D2}" destId="{52699DEF-B267-4B90-B6EB-23B04F0F3DA0}" srcOrd="0" destOrd="0" presId="urn:microsoft.com/office/officeart/2005/8/layout/hierarchy1"/>
    <dgm:cxn modelId="{5DE3FC47-F9A8-4CF6-BAE0-94DAA60A6C22}" type="presParOf" srcId="{5D0A5934-A03F-4B46-B664-A0BEC7FC26D2}" destId="{36083D52-074E-4B10-9FB5-96107399C564}" srcOrd="1" destOrd="0" presId="urn:microsoft.com/office/officeart/2005/8/layout/hierarchy1"/>
    <dgm:cxn modelId="{200E4E3D-553B-4DBA-8EED-8AC59C377C04}" type="presParOf" srcId="{36083D52-074E-4B10-9FB5-96107399C564}" destId="{A5FCB116-5024-4521-862B-8C7A52B55B88}" srcOrd="0" destOrd="0" presId="urn:microsoft.com/office/officeart/2005/8/layout/hierarchy1"/>
    <dgm:cxn modelId="{AD90291C-AFC5-49DC-A568-1E225307AC58}" type="presParOf" srcId="{A5FCB116-5024-4521-862B-8C7A52B55B88}" destId="{283199D1-77A7-49BB-8793-8A39532ACAAA}" srcOrd="0" destOrd="0" presId="urn:microsoft.com/office/officeart/2005/8/layout/hierarchy1"/>
    <dgm:cxn modelId="{9B31E6EE-9F40-4BBD-AD1F-8A8FDA0E70F7}" type="presParOf" srcId="{A5FCB116-5024-4521-862B-8C7A52B55B88}" destId="{01FDF3CA-6977-4DD7-9B6A-B5E3F3EBE06D}" srcOrd="1" destOrd="0" presId="urn:microsoft.com/office/officeart/2005/8/layout/hierarchy1"/>
    <dgm:cxn modelId="{D0B660B8-526A-4786-9792-260A6011947B}" type="presParOf" srcId="{36083D52-074E-4B10-9FB5-96107399C564}" destId="{B6902D4D-A6E5-49BD-B939-9A800E601AF5}" srcOrd="1" destOrd="0" presId="urn:microsoft.com/office/officeart/2005/8/layout/hierarchy1"/>
    <dgm:cxn modelId="{5AA2B3DC-BF7D-4B5F-9C83-84DEAAA148EA}" type="presParOf" srcId="{5D0A5934-A03F-4B46-B664-A0BEC7FC26D2}" destId="{E0D1707D-B9E3-44BE-941B-2355C42D8EE9}" srcOrd="2" destOrd="0" presId="urn:microsoft.com/office/officeart/2005/8/layout/hierarchy1"/>
    <dgm:cxn modelId="{D08267CC-3105-4957-897B-18D437787AF0}" type="presParOf" srcId="{5D0A5934-A03F-4B46-B664-A0BEC7FC26D2}" destId="{3B1E25DD-9299-4A9B-AC5E-E42C7292699D}" srcOrd="3" destOrd="0" presId="urn:microsoft.com/office/officeart/2005/8/layout/hierarchy1"/>
    <dgm:cxn modelId="{858F761A-AADF-4D38-8A42-72266F2CE493}" type="presParOf" srcId="{3B1E25DD-9299-4A9B-AC5E-E42C7292699D}" destId="{886F09DE-EF74-4EDA-A6F6-466B9526E651}" srcOrd="0" destOrd="0" presId="urn:microsoft.com/office/officeart/2005/8/layout/hierarchy1"/>
    <dgm:cxn modelId="{D2183C26-17A5-4706-8C6D-8C8922DBDC72}" type="presParOf" srcId="{886F09DE-EF74-4EDA-A6F6-466B9526E651}" destId="{BDC778DD-B1BA-4E66-A0C6-0E060C33F371}" srcOrd="0" destOrd="0" presId="urn:microsoft.com/office/officeart/2005/8/layout/hierarchy1"/>
    <dgm:cxn modelId="{B12EFACC-68C4-4928-B8A2-A0EEF3C98692}" type="presParOf" srcId="{886F09DE-EF74-4EDA-A6F6-466B9526E651}" destId="{0804284E-8FE3-4E46-B6BF-C33B29CF5F20}" srcOrd="1" destOrd="0" presId="urn:microsoft.com/office/officeart/2005/8/layout/hierarchy1"/>
    <dgm:cxn modelId="{C039F285-3316-43C7-A283-6E5AB5638167}" type="presParOf" srcId="{3B1E25DD-9299-4A9B-AC5E-E42C7292699D}" destId="{D9CCCC50-ED26-48E6-81D4-90B3B68EE417}" srcOrd="1" destOrd="0" presId="urn:microsoft.com/office/officeart/2005/8/layout/hierarchy1"/>
    <dgm:cxn modelId="{9F4D39DD-21EE-4873-A472-9F1414AADE61}" type="presParOf" srcId="{5D0A5934-A03F-4B46-B664-A0BEC7FC26D2}" destId="{FBAEE759-18A1-4A47-8DA1-F55AAA044D50}" srcOrd="4" destOrd="0" presId="urn:microsoft.com/office/officeart/2005/8/layout/hierarchy1"/>
    <dgm:cxn modelId="{4D4B44C6-16A7-493A-A3A6-173412845AB3}" type="presParOf" srcId="{5D0A5934-A03F-4B46-B664-A0BEC7FC26D2}" destId="{505E3476-5315-46B3-B112-C455EED7BB11}" srcOrd="5" destOrd="0" presId="urn:microsoft.com/office/officeart/2005/8/layout/hierarchy1"/>
    <dgm:cxn modelId="{CBBCD9AF-4060-48F1-9E37-59E48EDD0365}" type="presParOf" srcId="{505E3476-5315-46B3-B112-C455EED7BB11}" destId="{4176A381-E46C-4E9F-BE74-2B4EBAF92070}" srcOrd="0" destOrd="0" presId="urn:microsoft.com/office/officeart/2005/8/layout/hierarchy1"/>
    <dgm:cxn modelId="{8604AD7A-0173-4FE9-AF1F-5E810854AA32}" type="presParOf" srcId="{4176A381-E46C-4E9F-BE74-2B4EBAF92070}" destId="{C0A17040-9D6B-41DE-8F27-BC09556C4879}" srcOrd="0" destOrd="0" presId="urn:microsoft.com/office/officeart/2005/8/layout/hierarchy1"/>
    <dgm:cxn modelId="{D9AC9E5E-6429-4AE5-A776-7E26429FBA1D}" type="presParOf" srcId="{4176A381-E46C-4E9F-BE74-2B4EBAF92070}" destId="{0321383B-FCC5-4081-8FB1-1DB13F0FACFE}" srcOrd="1" destOrd="0" presId="urn:microsoft.com/office/officeart/2005/8/layout/hierarchy1"/>
    <dgm:cxn modelId="{D37F4A7B-336B-40CA-8831-EAA435772F6A}" type="presParOf" srcId="{505E3476-5315-46B3-B112-C455EED7BB11}" destId="{CB9B102C-D5D0-418D-AB70-023A5837DB3F}" srcOrd="1" destOrd="0" presId="urn:microsoft.com/office/officeart/2005/8/layout/hierarchy1"/>
    <dgm:cxn modelId="{72840977-4A67-4FAB-9243-C19182399B3A}" type="presParOf" srcId="{5D0A5934-A03F-4B46-B664-A0BEC7FC26D2}" destId="{E1C790F2-4942-4D16-BF71-D8AA4FB7A535}" srcOrd="6" destOrd="0" presId="urn:microsoft.com/office/officeart/2005/8/layout/hierarchy1"/>
    <dgm:cxn modelId="{C5E1297C-0CAF-4328-8405-C1772D1589F2}" type="presParOf" srcId="{5D0A5934-A03F-4B46-B664-A0BEC7FC26D2}" destId="{39889870-FE30-49EC-BECA-88582E766323}" srcOrd="7" destOrd="0" presId="urn:microsoft.com/office/officeart/2005/8/layout/hierarchy1"/>
    <dgm:cxn modelId="{B5A8F5F3-DE15-4021-A738-08CDBAA435F2}" type="presParOf" srcId="{39889870-FE30-49EC-BECA-88582E766323}" destId="{87E25623-65C1-4AD5-A88F-E5C22F4786FB}" srcOrd="0" destOrd="0" presId="urn:microsoft.com/office/officeart/2005/8/layout/hierarchy1"/>
    <dgm:cxn modelId="{9087A305-1C96-4A9A-A996-A13C18FB519B}" type="presParOf" srcId="{87E25623-65C1-4AD5-A88F-E5C22F4786FB}" destId="{A8B64E38-B413-49CE-8145-B5F5C7AEA9E8}" srcOrd="0" destOrd="0" presId="urn:microsoft.com/office/officeart/2005/8/layout/hierarchy1"/>
    <dgm:cxn modelId="{47243E25-5399-4D86-9D55-0D37D3A55E2B}" type="presParOf" srcId="{87E25623-65C1-4AD5-A88F-E5C22F4786FB}" destId="{A17AFFEE-D8F9-4EE1-8BD2-9B158AFE3C2C}" srcOrd="1" destOrd="0" presId="urn:microsoft.com/office/officeart/2005/8/layout/hierarchy1"/>
    <dgm:cxn modelId="{4C6E9F45-1655-4DA2-93C1-1C039208F260}" type="presParOf" srcId="{39889870-FE30-49EC-BECA-88582E766323}" destId="{01E1E6A5-8440-43DA-81DA-E22491CD1202}" srcOrd="1" destOrd="0" presId="urn:microsoft.com/office/officeart/2005/8/layout/hierarchy1"/>
    <dgm:cxn modelId="{819D79D0-07CA-448A-9CD4-5A76B498C544}" type="presParOf" srcId="{1EE10820-736F-4E31-B6AD-EBC50E3DA8BF}" destId="{F16A48F2-A0FA-40AA-803A-18B0F010EDCE}" srcOrd="4" destOrd="0" presId="urn:microsoft.com/office/officeart/2005/8/layout/hierarchy1"/>
    <dgm:cxn modelId="{F9FB3C87-BDA2-43EE-B445-0F3C5F0A6567}" type="presParOf" srcId="{1EE10820-736F-4E31-B6AD-EBC50E3DA8BF}" destId="{1E453978-2731-45E1-83CF-7919A83BD1B1}" srcOrd="5" destOrd="0" presId="urn:microsoft.com/office/officeart/2005/8/layout/hierarchy1"/>
    <dgm:cxn modelId="{BB9A07B1-5A31-45B8-B0F3-5283FB34DCEA}" type="presParOf" srcId="{1E453978-2731-45E1-83CF-7919A83BD1B1}" destId="{8903644D-BB61-4D37-BB1B-47898E0AEEEF}" srcOrd="0" destOrd="0" presId="urn:microsoft.com/office/officeart/2005/8/layout/hierarchy1"/>
    <dgm:cxn modelId="{0D34BA2F-B650-413B-9E74-AD71FB6A6783}" type="presParOf" srcId="{8903644D-BB61-4D37-BB1B-47898E0AEEEF}" destId="{5DB5C922-6E28-4BA0-858B-6319888CAFCD}" srcOrd="0" destOrd="0" presId="urn:microsoft.com/office/officeart/2005/8/layout/hierarchy1"/>
    <dgm:cxn modelId="{15CD5691-0D14-4272-9BB9-5951E568D4AA}" type="presParOf" srcId="{8903644D-BB61-4D37-BB1B-47898E0AEEEF}" destId="{81FB33A9-FFBD-4095-BB3F-C1F4FFF92F15}" srcOrd="1" destOrd="0" presId="urn:microsoft.com/office/officeart/2005/8/layout/hierarchy1"/>
    <dgm:cxn modelId="{D1E8ABE3-BD80-478E-BA00-5B75693EE042}" type="presParOf" srcId="{1E453978-2731-45E1-83CF-7919A83BD1B1}" destId="{A624A29E-D055-46F0-9051-0D8BEA2673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9A04B-5B98-4861-8AFA-7016C89AC2C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8FEB31-EBF1-4D4B-BFD1-E08EB56A72CC}">
      <dgm:prSet phldrT="[Text]"/>
      <dgm:spPr>
        <a:solidFill>
          <a:srgbClr val="0086A8"/>
        </a:solidFill>
      </dgm:spPr>
      <dgm:t>
        <a:bodyPr/>
        <a:lstStyle/>
        <a:p>
          <a:r>
            <a:rPr lang="en-GB" dirty="0" smtClean="0"/>
            <a:t>Early and Effective Intervention</a:t>
          </a:r>
          <a:endParaRPr lang="en-GB" dirty="0"/>
        </a:p>
      </dgm:t>
    </dgm:pt>
    <dgm:pt modelId="{2D8A879E-2974-400F-A958-A33C450ACA86}" type="parTrans" cxnId="{8B89489E-4AE0-4081-877A-127D16AA3290}">
      <dgm:prSet/>
      <dgm:spPr/>
      <dgm:t>
        <a:bodyPr/>
        <a:lstStyle/>
        <a:p>
          <a:endParaRPr lang="en-GB"/>
        </a:p>
      </dgm:t>
    </dgm:pt>
    <dgm:pt modelId="{8FCBFA40-2766-4D4F-A0F5-C6F705B351A2}" type="sibTrans" cxnId="{8B89489E-4AE0-4081-877A-127D16AA3290}">
      <dgm:prSet/>
      <dgm:spPr/>
      <dgm:t>
        <a:bodyPr/>
        <a:lstStyle/>
        <a:p>
          <a:endParaRPr lang="en-GB"/>
        </a:p>
      </dgm:t>
    </dgm:pt>
    <dgm:pt modelId="{C39C5405-6FF6-42CA-A5B7-7BDED7CD070F}">
      <dgm:prSet phldrT="[Text]"/>
      <dgm:spPr>
        <a:solidFill>
          <a:srgbClr val="951B81"/>
        </a:solidFill>
      </dgm:spPr>
      <dgm:t>
        <a:bodyPr/>
        <a:lstStyle/>
        <a:p>
          <a:r>
            <a:rPr lang="en-GB" dirty="0" smtClean="0"/>
            <a:t>FRAME</a:t>
          </a:r>
          <a:endParaRPr lang="en-GB" dirty="0"/>
        </a:p>
      </dgm:t>
    </dgm:pt>
    <dgm:pt modelId="{69CD5C1E-19BF-401C-98CA-CFF4F592B059}" type="parTrans" cxnId="{7510924B-8924-4582-9CB5-21423B56D61C}">
      <dgm:prSet/>
      <dgm:spPr/>
      <dgm:t>
        <a:bodyPr/>
        <a:lstStyle/>
        <a:p>
          <a:endParaRPr lang="en-GB"/>
        </a:p>
      </dgm:t>
    </dgm:pt>
    <dgm:pt modelId="{A413B9B5-2F8D-4EE0-98C7-15C6CC43CA47}" type="sibTrans" cxnId="{7510924B-8924-4582-9CB5-21423B56D61C}">
      <dgm:prSet/>
      <dgm:spPr/>
      <dgm:t>
        <a:bodyPr/>
        <a:lstStyle/>
        <a:p>
          <a:endParaRPr lang="en-GB"/>
        </a:p>
      </dgm:t>
    </dgm:pt>
    <dgm:pt modelId="{7B613C9B-A559-4DD2-93EA-B6F7A72990C3}">
      <dgm:prSet phldrT="[Text]"/>
      <dgm:spPr>
        <a:solidFill>
          <a:srgbClr val="0086A8"/>
        </a:solidFill>
      </dgm:spPr>
      <dgm:t>
        <a:bodyPr/>
        <a:lstStyle/>
        <a:p>
          <a:r>
            <a:rPr lang="en-GB" dirty="0" smtClean="0"/>
            <a:t>Supporting YP in Court</a:t>
          </a:r>
          <a:endParaRPr lang="en-GB" dirty="0"/>
        </a:p>
      </dgm:t>
    </dgm:pt>
    <dgm:pt modelId="{B0AFCCD3-C6E4-4F7F-95B7-69E9A66EEEFA}" type="parTrans" cxnId="{25D0ECD1-7123-450B-8F68-34374F277520}">
      <dgm:prSet/>
      <dgm:spPr/>
      <dgm:t>
        <a:bodyPr/>
        <a:lstStyle/>
        <a:p>
          <a:endParaRPr lang="en-GB"/>
        </a:p>
      </dgm:t>
    </dgm:pt>
    <dgm:pt modelId="{01485C28-C97A-424A-8016-312B00F76E21}" type="sibTrans" cxnId="{25D0ECD1-7123-450B-8F68-34374F277520}">
      <dgm:prSet/>
      <dgm:spPr/>
      <dgm:t>
        <a:bodyPr/>
        <a:lstStyle/>
        <a:p>
          <a:endParaRPr lang="en-GB"/>
        </a:p>
      </dgm:t>
    </dgm:pt>
    <dgm:pt modelId="{D0672BDF-0335-42C2-A0AC-71159E3A4196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Reintegration and Transitions</a:t>
          </a:r>
          <a:endParaRPr lang="en-GB" dirty="0"/>
        </a:p>
      </dgm:t>
    </dgm:pt>
    <dgm:pt modelId="{2ED57AE5-16EE-4AB1-8C50-DA6DE79A8080}" type="parTrans" cxnId="{5E210C48-EF73-4CA6-A8E6-02443713C74C}">
      <dgm:prSet/>
      <dgm:spPr/>
      <dgm:t>
        <a:bodyPr/>
        <a:lstStyle/>
        <a:p>
          <a:endParaRPr lang="en-GB"/>
        </a:p>
      </dgm:t>
    </dgm:pt>
    <dgm:pt modelId="{AE048CE5-B54C-42D7-9887-40B0585BB901}" type="sibTrans" cxnId="{5E210C48-EF73-4CA6-A8E6-02443713C74C}">
      <dgm:prSet/>
      <dgm:spPr/>
      <dgm:t>
        <a:bodyPr/>
        <a:lstStyle/>
        <a:p>
          <a:endParaRPr lang="en-GB"/>
        </a:p>
      </dgm:t>
    </dgm:pt>
    <dgm:pt modelId="{607DB1F7-AFBA-42B1-AD82-DF055B5516B2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Mental Health </a:t>
          </a:r>
          <a:endParaRPr lang="en-GB" dirty="0"/>
        </a:p>
      </dgm:t>
    </dgm:pt>
    <dgm:pt modelId="{EE2F73D7-9918-4A55-AC09-5263BBCEF775}" type="parTrans" cxnId="{59174681-E60D-4E96-821B-FCA7E93EF062}">
      <dgm:prSet/>
      <dgm:spPr/>
      <dgm:t>
        <a:bodyPr/>
        <a:lstStyle/>
        <a:p>
          <a:endParaRPr lang="en-GB"/>
        </a:p>
      </dgm:t>
    </dgm:pt>
    <dgm:pt modelId="{09D00FEF-4F1B-43AE-B949-D191AFB9B0F6}" type="sibTrans" cxnId="{59174681-E60D-4E96-821B-FCA7E93EF062}">
      <dgm:prSet/>
      <dgm:spPr/>
      <dgm:t>
        <a:bodyPr/>
        <a:lstStyle/>
        <a:p>
          <a:endParaRPr lang="en-GB"/>
        </a:p>
      </dgm:t>
    </dgm:pt>
    <dgm:pt modelId="{26C63C71-E79C-41F3-A736-A25B3104D6B7}">
      <dgm:prSet phldrT="[Text]"/>
      <dgm:spPr>
        <a:solidFill>
          <a:srgbClr val="951B81"/>
        </a:solidFill>
      </dgm:spPr>
      <dgm:t>
        <a:bodyPr/>
        <a:lstStyle/>
        <a:p>
          <a:r>
            <a:rPr lang="en-GB" dirty="0" smtClean="0"/>
            <a:t>Alternatives to Secure Care and Custody</a:t>
          </a:r>
          <a:endParaRPr lang="en-GB" dirty="0"/>
        </a:p>
      </dgm:t>
    </dgm:pt>
    <dgm:pt modelId="{161A70D5-38C3-45CF-9F11-950763132783}" type="parTrans" cxnId="{B29C2974-20FF-4047-B6C8-68DED13F3766}">
      <dgm:prSet/>
      <dgm:spPr/>
      <dgm:t>
        <a:bodyPr/>
        <a:lstStyle/>
        <a:p>
          <a:endParaRPr lang="en-GB"/>
        </a:p>
      </dgm:t>
    </dgm:pt>
    <dgm:pt modelId="{0637D891-40BE-4BAD-AE07-4B1E7B19F99B}" type="sibTrans" cxnId="{B29C2974-20FF-4047-B6C8-68DED13F3766}">
      <dgm:prSet/>
      <dgm:spPr/>
      <dgm:t>
        <a:bodyPr/>
        <a:lstStyle/>
        <a:p>
          <a:endParaRPr lang="en-GB"/>
        </a:p>
      </dgm:t>
    </dgm:pt>
    <dgm:pt modelId="{F5CB1992-D8FF-4041-B86A-39F2F0D27AC4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Diversion from Prosecution</a:t>
          </a:r>
          <a:endParaRPr lang="en-GB" dirty="0"/>
        </a:p>
      </dgm:t>
    </dgm:pt>
    <dgm:pt modelId="{724DA144-8A1C-4FAF-9987-184DE3CE0F0E}" type="parTrans" cxnId="{F2E6FA4C-42CD-4B84-A03D-6BD887E38D55}">
      <dgm:prSet/>
      <dgm:spPr/>
      <dgm:t>
        <a:bodyPr/>
        <a:lstStyle/>
        <a:p>
          <a:endParaRPr lang="en-GB"/>
        </a:p>
      </dgm:t>
    </dgm:pt>
    <dgm:pt modelId="{DB4B8DA1-AAB1-4FBE-921F-950A8A73A2A1}" type="sibTrans" cxnId="{F2E6FA4C-42CD-4B84-A03D-6BD887E38D55}">
      <dgm:prSet/>
      <dgm:spPr/>
      <dgm:t>
        <a:bodyPr/>
        <a:lstStyle/>
        <a:p>
          <a:endParaRPr lang="en-GB"/>
        </a:p>
      </dgm:t>
    </dgm:pt>
    <dgm:pt modelId="{86952F3F-B8B3-4A7B-9A44-522BDD651C42}">
      <dgm:prSet phldrT="[Text]"/>
      <dgm:spPr>
        <a:solidFill>
          <a:srgbClr val="951B81"/>
        </a:solidFill>
      </dgm:spPr>
      <dgm:t>
        <a:bodyPr/>
        <a:lstStyle/>
        <a:p>
          <a:r>
            <a:rPr lang="en-GB" dirty="0" smtClean="0"/>
            <a:t>Engaging with YP</a:t>
          </a:r>
          <a:endParaRPr lang="en-GB" dirty="0"/>
        </a:p>
      </dgm:t>
    </dgm:pt>
    <dgm:pt modelId="{7622F7A0-A144-4143-AB17-816EE4D5ED95}" type="parTrans" cxnId="{4D52C2B3-0973-443C-9780-D8AD8CA3AD73}">
      <dgm:prSet/>
      <dgm:spPr/>
      <dgm:t>
        <a:bodyPr/>
        <a:lstStyle/>
        <a:p>
          <a:endParaRPr lang="en-GB"/>
        </a:p>
      </dgm:t>
    </dgm:pt>
    <dgm:pt modelId="{EAFC1447-1AFF-4CBF-B5B2-606B7D06DABC}" type="sibTrans" cxnId="{4D52C2B3-0973-443C-9780-D8AD8CA3AD73}">
      <dgm:prSet/>
      <dgm:spPr/>
      <dgm:t>
        <a:bodyPr/>
        <a:lstStyle/>
        <a:p>
          <a:endParaRPr lang="en-GB"/>
        </a:p>
      </dgm:t>
    </dgm:pt>
    <dgm:pt modelId="{7514156D-B9C8-4CA5-ADFA-5A4DC150B3F4}">
      <dgm:prSet phldrT="[Text]"/>
      <dgm:spPr>
        <a:solidFill>
          <a:srgbClr val="0086A8"/>
        </a:solidFill>
      </dgm:spPr>
      <dgm:t>
        <a:bodyPr/>
        <a:lstStyle/>
        <a:p>
          <a:r>
            <a:rPr lang="en-GB" dirty="0" smtClean="0"/>
            <a:t>Transitions from YJ to Adult Justice</a:t>
          </a:r>
          <a:endParaRPr lang="en-GB" dirty="0"/>
        </a:p>
      </dgm:t>
    </dgm:pt>
    <dgm:pt modelId="{5099ECAE-B2D6-43DF-AAFB-A5B2E69A4ABB}" type="parTrans" cxnId="{619A2548-0DEC-424B-B236-CE7AB7E165CB}">
      <dgm:prSet/>
      <dgm:spPr/>
      <dgm:t>
        <a:bodyPr/>
        <a:lstStyle/>
        <a:p>
          <a:endParaRPr lang="en-GB"/>
        </a:p>
      </dgm:t>
    </dgm:pt>
    <dgm:pt modelId="{373ECECD-BF7F-482B-BA69-88A38C231415}" type="sibTrans" cxnId="{619A2548-0DEC-424B-B236-CE7AB7E165CB}">
      <dgm:prSet/>
      <dgm:spPr/>
      <dgm:t>
        <a:bodyPr/>
        <a:lstStyle/>
        <a:p>
          <a:endParaRPr lang="en-GB"/>
        </a:p>
      </dgm:t>
    </dgm:pt>
    <dgm:pt modelId="{8FEB9435-79C9-4BB5-8A87-4AC99BFDC507}" type="pres">
      <dgm:prSet presAssocID="{9B69A04B-5B98-4861-8AFA-7016C89AC2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A1ADFE-724C-49E6-B7CD-6EA0DF652E57}" type="pres">
      <dgm:prSet presAssocID="{148FEB31-EBF1-4D4B-BFD1-E08EB56A72C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888252-25E0-4ADB-ADFB-C18EDAE3F5B0}" type="pres">
      <dgm:prSet presAssocID="{8FCBFA40-2766-4D4F-A0F5-C6F705B351A2}" presName="sibTrans" presStyleCnt="0"/>
      <dgm:spPr/>
    </dgm:pt>
    <dgm:pt modelId="{4AB09061-7167-4B1D-A0DE-6149957BC86C}" type="pres">
      <dgm:prSet presAssocID="{F5CB1992-D8FF-4041-B86A-39F2F0D27AC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14EC15-0F3B-4CFD-8A3E-072C644722F1}" type="pres">
      <dgm:prSet presAssocID="{DB4B8DA1-AAB1-4FBE-921F-950A8A73A2A1}" presName="sibTrans" presStyleCnt="0"/>
      <dgm:spPr/>
    </dgm:pt>
    <dgm:pt modelId="{49A28904-7729-4B25-A4F0-8AAAE734FDEA}" type="pres">
      <dgm:prSet presAssocID="{26C63C71-E79C-41F3-A736-A25B3104D6B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569B2F-4FA2-44D6-9991-5FCBAE8607F9}" type="pres">
      <dgm:prSet presAssocID="{0637D891-40BE-4BAD-AE07-4B1E7B19F99B}" presName="sibTrans" presStyleCnt="0"/>
      <dgm:spPr/>
    </dgm:pt>
    <dgm:pt modelId="{354114D6-AE1C-437D-B01A-FF994335C395}" type="pres">
      <dgm:prSet presAssocID="{C39C5405-6FF6-42CA-A5B7-7BDED7CD070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E8FFC9-324B-48DD-A735-77D6EE13689B}" type="pres">
      <dgm:prSet presAssocID="{A413B9B5-2F8D-4EE0-98C7-15C6CC43CA47}" presName="sibTrans" presStyleCnt="0"/>
      <dgm:spPr/>
    </dgm:pt>
    <dgm:pt modelId="{88D12A34-0480-4122-9CD1-BD6ED298A82B}" type="pres">
      <dgm:prSet presAssocID="{7B613C9B-A559-4DD2-93EA-B6F7A72990C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792ECA-824C-4494-A213-47596EDF50B4}" type="pres">
      <dgm:prSet presAssocID="{01485C28-C97A-424A-8016-312B00F76E21}" presName="sibTrans" presStyleCnt="0"/>
      <dgm:spPr/>
    </dgm:pt>
    <dgm:pt modelId="{B0760796-82A3-44D2-AB68-001C6EBD0429}" type="pres">
      <dgm:prSet presAssocID="{D0672BDF-0335-42C2-A0AC-71159E3A419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53A5C1-0F05-4BF7-8288-A613A5EEBE2B}" type="pres">
      <dgm:prSet presAssocID="{AE048CE5-B54C-42D7-9887-40B0585BB901}" presName="sibTrans" presStyleCnt="0"/>
      <dgm:spPr/>
    </dgm:pt>
    <dgm:pt modelId="{387D0B29-52BA-4915-8476-3AE9098C7820}" type="pres">
      <dgm:prSet presAssocID="{607DB1F7-AFBA-42B1-AD82-DF055B5516B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C90623-C1C5-4E63-8726-83EC5D37662F}" type="pres">
      <dgm:prSet presAssocID="{09D00FEF-4F1B-43AE-B949-D191AFB9B0F6}" presName="sibTrans" presStyleCnt="0"/>
      <dgm:spPr/>
    </dgm:pt>
    <dgm:pt modelId="{3D5E96E2-726B-4FF4-A991-F1C95A549007}" type="pres">
      <dgm:prSet presAssocID="{86952F3F-B8B3-4A7B-9A44-522BDD651C4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A6AD33-5D3D-4249-A5C8-E2C9A84FE183}" type="pres">
      <dgm:prSet presAssocID="{EAFC1447-1AFF-4CBF-B5B2-606B7D06DABC}" presName="sibTrans" presStyleCnt="0"/>
      <dgm:spPr/>
    </dgm:pt>
    <dgm:pt modelId="{02B344CB-689D-4BF9-BDEF-BDBB319E8DE9}" type="pres">
      <dgm:prSet presAssocID="{7514156D-B9C8-4CA5-ADFA-5A4DC150B3F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7D888A-38FD-45F8-BDED-CD037C202721}" type="presOf" srcId="{26C63C71-E79C-41F3-A736-A25B3104D6B7}" destId="{49A28904-7729-4B25-A4F0-8AAAE734FDEA}" srcOrd="0" destOrd="0" presId="urn:microsoft.com/office/officeart/2005/8/layout/default"/>
    <dgm:cxn modelId="{1897C26D-6F2A-43AC-9EC4-41159F3E5523}" type="presOf" srcId="{D0672BDF-0335-42C2-A0AC-71159E3A4196}" destId="{B0760796-82A3-44D2-AB68-001C6EBD0429}" srcOrd="0" destOrd="0" presId="urn:microsoft.com/office/officeart/2005/8/layout/default"/>
    <dgm:cxn modelId="{6EDAD910-690C-4BDE-AE6B-E306C9BC9A9F}" type="presOf" srcId="{9B69A04B-5B98-4861-8AFA-7016C89AC2C9}" destId="{8FEB9435-79C9-4BB5-8A87-4AC99BFDC507}" srcOrd="0" destOrd="0" presId="urn:microsoft.com/office/officeart/2005/8/layout/default"/>
    <dgm:cxn modelId="{B29C2974-20FF-4047-B6C8-68DED13F3766}" srcId="{9B69A04B-5B98-4861-8AFA-7016C89AC2C9}" destId="{26C63C71-E79C-41F3-A736-A25B3104D6B7}" srcOrd="2" destOrd="0" parTransId="{161A70D5-38C3-45CF-9F11-950763132783}" sibTransId="{0637D891-40BE-4BAD-AE07-4B1E7B19F99B}"/>
    <dgm:cxn modelId="{8B89489E-4AE0-4081-877A-127D16AA3290}" srcId="{9B69A04B-5B98-4861-8AFA-7016C89AC2C9}" destId="{148FEB31-EBF1-4D4B-BFD1-E08EB56A72CC}" srcOrd="0" destOrd="0" parTransId="{2D8A879E-2974-400F-A958-A33C450ACA86}" sibTransId="{8FCBFA40-2766-4D4F-A0F5-C6F705B351A2}"/>
    <dgm:cxn modelId="{619A2548-0DEC-424B-B236-CE7AB7E165CB}" srcId="{9B69A04B-5B98-4861-8AFA-7016C89AC2C9}" destId="{7514156D-B9C8-4CA5-ADFA-5A4DC150B3F4}" srcOrd="8" destOrd="0" parTransId="{5099ECAE-B2D6-43DF-AAFB-A5B2E69A4ABB}" sibTransId="{373ECECD-BF7F-482B-BA69-88A38C231415}"/>
    <dgm:cxn modelId="{59174681-E60D-4E96-821B-FCA7E93EF062}" srcId="{9B69A04B-5B98-4861-8AFA-7016C89AC2C9}" destId="{607DB1F7-AFBA-42B1-AD82-DF055B5516B2}" srcOrd="6" destOrd="0" parTransId="{EE2F73D7-9918-4A55-AC09-5263BBCEF775}" sibTransId="{09D00FEF-4F1B-43AE-B949-D191AFB9B0F6}"/>
    <dgm:cxn modelId="{25D0ECD1-7123-450B-8F68-34374F277520}" srcId="{9B69A04B-5B98-4861-8AFA-7016C89AC2C9}" destId="{7B613C9B-A559-4DD2-93EA-B6F7A72990C3}" srcOrd="4" destOrd="0" parTransId="{B0AFCCD3-C6E4-4F7F-95B7-69E9A66EEEFA}" sibTransId="{01485C28-C97A-424A-8016-312B00F76E21}"/>
    <dgm:cxn modelId="{C3C4F6FC-FB8C-4302-9FA4-3EB956273DED}" type="presOf" srcId="{148FEB31-EBF1-4D4B-BFD1-E08EB56A72CC}" destId="{ACA1ADFE-724C-49E6-B7CD-6EA0DF652E57}" srcOrd="0" destOrd="0" presId="urn:microsoft.com/office/officeart/2005/8/layout/default"/>
    <dgm:cxn modelId="{D8C1BE6A-8CF0-4D79-820B-4CAAAA1152C9}" type="presOf" srcId="{7B613C9B-A559-4DD2-93EA-B6F7A72990C3}" destId="{88D12A34-0480-4122-9CD1-BD6ED298A82B}" srcOrd="0" destOrd="0" presId="urn:microsoft.com/office/officeart/2005/8/layout/default"/>
    <dgm:cxn modelId="{4D52C2B3-0973-443C-9780-D8AD8CA3AD73}" srcId="{9B69A04B-5B98-4861-8AFA-7016C89AC2C9}" destId="{86952F3F-B8B3-4A7B-9A44-522BDD651C42}" srcOrd="7" destOrd="0" parTransId="{7622F7A0-A144-4143-AB17-816EE4D5ED95}" sibTransId="{EAFC1447-1AFF-4CBF-B5B2-606B7D06DABC}"/>
    <dgm:cxn modelId="{6DE050F3-56ED-40DC-8B83-A2EC04404B4F}" type="presOf" srcId="{C39C5405-6FF6-42CA-A5B7-7BDED7CD070F}" destId="{354114D6-AE1C-437D-B01A-FF994335C395}" srcOrd="0" destOrd="0" presId="urn:microsoft.com/office/officeart/2005/8/layout/default"/>
    <dgm:cxn modelId="{3B535FDF-56BB-4D03-A72A-A8405D717CA7}" type="presOf" srcId="{607DB1F7-AFBA-42B1-AD82-DF055B5516B2}" destId="{387D0B29-52BA-4915-8476-3AE9098C7820}" srcOrd="0" destOrd="0" presId="urn:microsoft.com/office/officeart/2005/8/layout/default"/>
    <dgm:cxn modelId="{F2E6FA4C-42CD-4B84-A03D-6BD887E38D55}" srcId="{9B69A04B-5B98-4861-8AFA-7016C89AC2C9}" destId="{F5CB1992-D8FF-4041-B86A-39F2F0D27AC4}" srcOrd="1" destOrd="0" parTransId="{724DA144-8A1C-4FAF-9987-184DE3CE0F0E}" sibTransId="{DB4B8DA1-AAB1-4FBE-921F-950A8A73A2A1}"/>
    <dgm:cxn modelId="{7510924B-8924-4582-9CB5-21423B56D61C}" srcId="{9B69A04B-5B98-4861-8AFA-7016C89AC2C9}" destId="{C39C5405-6FF6-42CA-A5B7-7BDED7CD070F}" srcOrd="3" destOrd="0" parTransId="{69CD5C1E-19BF-401C-98CA-CFF4F592B059}" sibTransId="{A413B9B5-2F8D-4EE0-98C7-15C6CC43CA47}"/>
    <dgm:cxn modelId="{5E210C48-EF73-4CA6-A8E6-02443713C74C}" srcId="{9B69A04B-5B98-4861-8AFA-7016C89AC2C9}" destId="{D0672BDF-0335-42C2-A0AC-71159E3A4196}" srcOrd="5" destOrd="0" parTransId="{2ED57AE5-16EE-4AB1-8C50-DA6DE79A8080}" sibTransId="{AE048CE5-B54C-42D7-9887-40B0585BB901}"/>
    <dgm:cxn modelId="{ECDA3C06-E625-4658-9572-B24B0F06284B}" type="presOf" srcId="{86952F3F-B8B3-4A7B-9A44-522BDD651C42}" destId="{3D5E96E2-726B-4FF4-A991-F1C95A549007}" srcOrd="0" destOrd="0" presId="urn:microsoft.com/office/officeart/2005/8/layout/default"/>
    <dgm:cxn modelId="{FCE48951-D225-461F-9754-11A9CB7F08E8}" type="presOf" srcId="{F5CB1992-D8FF-4041-B86A-39F2F0D27AC4}" destId="{4AB09061-7167-4B1D-A0DE-6149957BC86C}" srcOrd="0" destOrd="0" presId="urn:microsoft.com/office/officeart/2005/8/layout/default"/>
    <dgm:cxn modelId="{E0C0375F-025E-47E5-8188-CE057183C8E2}" type="presOf" srcId="{7514156D-B9C8-4CA5-ADFA-5A4DC150B3F4}" destId="{02B344CB-689D-4BF9-BDEF-BDBB319E8DE9}" srcOrd="0" destOrd="0" presId="urn:microsoft.com/office/officeart/2005/8/layout/default"/>
    <dgm:cxn modelId="{6BFD94ED-6E67-47E5-99DA-92FE7E8E4503}" type="presParOf" srcId="{8FEB9435-79C9-4BB5-8A87-4AC99BFDC507}" destId="{ACA1ADFE-724C-49E6-B7CD-6EA0DF652E57}" srcOrd="0" destOrd="0" presId="urn:microsoft.com/office/officeart/2005/8/layout/default"/>
    <dgm:cxn modelId="{644AFC95-2B3C-4A40-BEBB-395A5F477214}" type="presParOf" srcId="{8FEB9435-79C9-4BB5-8A87-4AC99BFDC507}" destId="{4C888252-25E0-4ADB-ADFB-C18EDAE3F5B0}" srcOrd="1" destOrd="0" presId="urn:microsoft.com/office/officeart/2005/8/layout/default"/>
    <dgm:cxn modelId="{CDBAD5E8-88CB-4CBB-BDC8-58EEE68D261C}" type="presParOf" srcId="{8FEB9435-79C9-4BB5-8A87-4AC99BFDC507}" destId="{4AB09061-7167-4B1D-A0DE-6149957BC86C}" srcOrd="2" destOrd="0" presId="urn:microsoft.com/office/officeart/2005/8/layout/default"/>
    <dgm:cxn modelId="{17AFB622-3032-4109-8CD0-462C6374DA7E}" type="presParOf" srcId="{8FEB9435-79C9-4BB5-8A87-4AC99BFDC507}" destId="{FE14EC15-0F3B-4CFD-8A3E-072C644722F1}" srcOrd="3" destOrd="0" presId="urn:microsoft.com/office/officeart/2005/8/layout/default"/>
    <dgm:cxn modelId="{CE50BF0F-F738-4D1C-9D23-D85C7742387A}" type="presParOf" srcId="{8FEB9435-79C9-4BB5-8A87-4AC99BFDC507}" destId="{49A28904-7729-4B25-A4F0-8AAAE734FDEA}" srcOrd="4" destOrd="0" presId="urn:microsoft.com/office/officeart/2005/8/layout/default"/>
    <dgm:cxn modelId="{1223D0E2-FFF2-4D51-9341-C09FB3E04E84}" type="presParOf" srcId="{8FEB9435-79C9-4BB5-8A87-4AC99BFDC507}" destId="{D5569B2F-4FA2-44D6-9991-5FCBAE8607F9}" srcOrd="5" destOrd="0" presId="urn:microsoft.com/office/officeart/2005/8/layout/default"/>
    <dgm:cxn modelId="{CD2ADEDF-B19D-4AAB-BEAE-1EDCD131CC24}" type="presParOf" srcId="{8FEB9435-79C9-4BB5-8A87-4AC99BFDC507}" destId="{354114D6-AE1C-437D-B01A-FF994335C395}" srcOrd="6" destOrd="0" presId="urn:microsoft.com/office/officeart/2005/8/layout/default"/>
    <dgm:cxn modelId="{11346732-59FA-4DD0-8B45-E34D1C380DA8}" type="presParOf" srcId="{8FEB9435-79C9-4BB5-8A87-4AC99BFDC507}" destId="{87E8FFC9-324B-48DD-A735-77D6EE13689B}" srcOrd="7" destOrd="0" presId="urn:microsoft.com/office/officeart/2005/8/layout/default"/>
    <dgm:cxn modelId="{B7360733-8C72-4F46-8A0A-8EEDB325B597}" type="presParOf" srcId="{8FEB9435-79C9-4BB5-8A87-4AC99BFDC507}" destId="{88D12A34-0480-4122-9CD1-BD6ED298A82B}" srcOrd="8" destOrd="0" presId="urn:microsoft.com/office/officeart/2005/8/layout/default"/>
    <dgm:cxn modelId="{3C20B238-D3FC-47F6-B43A-D2D454BD2C6D}" type="presParOf" srcId="{8FEB9435-79C9-4BB5-8A87-4AC99BFDC507}" destId="{41792ECA-824C-4494-A213-47596EDF50B4}" srcOrd="9" destOrd="0" presId="urn:microsoft.com/office/officeart/2005/8/layout/default"/>
    <dgm:cxn modelId="{8C5E7675-368B-419B-BBDB-44D3896D63F0}" type="presParOf" srcId="{8FEB9435-79C9-4BB5-8A87-4AC99BFDC507}" destId="{B0760796-82A3-44D2-AB68-001C6EBD0429}" srcOrd="10" destOrd="0" presId="urn:microsoft.com/office/officeart/2005/8/layout/default"/>
    <dgm:cxn modelId="{B917F027-90FC-4AF9-91FC-07B8C92EBF92}" type="presParOf" srcId="{8FEB9435-79C9-4BB5-8A87-4AC99BFDC507}" destId="{4F53A5C1-0F05-4BF7-8288-A613A5EEBE2B}" srcOrd="11" destOrd="0" presId="urn:microsoft.com/office/officeart/2005/8/layout/default"/>
    <dgm:cxn modelId="{D356DB63-FF85-4DDF-8D4C-44AD9FEB4FCA}" type="presParOf" srcId="{8FEB9435-79C9-4BB5-8A87-4AC99BFDC507}" destId="{387D0B29-52BA-4915-8476-3AE9098C7820}" srcOrd="12" destOrd="0" presId="urn:microsoft.com/office/officeart/2005/8/layout/default"/>
    <dgm:cxn modelId="{56174186-8584-4725-9A89-BA9BEFCC9556}" type="presParOf" srcId="{8FEB9435-79C9-4BB5-8A87-4AC99BFDC507}" destId="{44C90623-C1C5-4E63-8726-83EC5D37662F}" srcOrd="13" destOrd="0" presId="urn:microsoft.com/office/officeart/2005/8/layout/default"/>
    <dgm:cxn modelId="{E534B1E5-7248-48FA-9F44-D9CAA5C52E69}" type="presParOf" srcId="{8FEB9435-79C9-4BB5-8A87-4AC99BFDC507}" destId="{3D5E96E2-726B-4FF4-A991-F1C95A549007}" srcOrd="14" destOrd="0" presId="urn:microsoft.com/office/officeart/2005/8/layout/default"/>
    <dgm:cxn modelId="{982904E1-6ABA-4191-A2B9-62BD900D0E58}" type="presParOf" srcId="{8FEB9435-79C9-4BB5-8A87-4AC99BFDC507}" destId="{9CA6AD33-5D3D-4249-A5C8-E2C9A84FE183}" srcOrd="15" destOrd="0" presId="urn:microsoft.com/office/officeart/2005/8/layout/default"/>
    <dgm:cxn modelId="{D43EBA9A-D736-4E14-B07A-C896775B4351}" type="presParOf" srcId="{8FEB9435-79C9-4BB5-8A87-4AC99BFDC507}" destId="{02B344CB-689D-4BF9-BDEF-BDBB319E8DE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BF96E2-DBE6-44A4-9A35-3CA39CE7BE5C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CD19DC-A6E5-453A-A5EF-F343990F60E9}">
      <dgm:prSet phldrT="[Text]"/>
      <dgm:spPr>
        <a:solidFill>
          <a:srgbClr val="951B81"/>
        </a:solidFill>
      </dgm:spPr>
      <dgm:t>
        <a:bodyPr/>
        <a:lstStyle/>
        <a:p>
          <a:r>
            <a:rPr lang="en-GB" dirty="0" smtClean="0"/>
            <a:t>Multidisciplinary</a:t>
          </a:r>
          <a:endParaRPr lang="en-GB" dirty="0"/>
        </a:p>
      </dgm:t>
    </dgm:pt>
    <dgm:pt modelId="{425886B9-4207-49E1-8649-DC35CF7A4516}" type="parTrans" cxnId="{A0FA3E38-4015-4720-8ADF-2D3165811531}">
      <dgm:prSet/>
      <dgm:spPr/>
      <dgm:t>
        <a:bodyPr/>
        <a:lstStyle/>
        <a:p>
          <a:endParaRPr lang="en-GB"/>
        </a:p>
      </dgm:t>
    </dgm:pt>
    <dgm:pt modelId="{518801FD-7D8C-4D50-B99B-C44968FE6FD1}" type="sibTrans" cxnId="{A0FA3E38-4015-4720-8ADF-2D3165811531}">
      <dgm:prSet/>
      <dgm:spPr/>
      <dgm:t>
        <a:bodyPr/>
        <a:lstStyle/>
        <a:p>
          <a:endParaRPr lang="en-GB"/>
        </a:p>
      </dgm:t>
    </dgm:pt>
    <dgm:pt modelId="{F484E9EB-6FEA-4935-931B-F9CAD1D3C5CA}">
      <dgm:prSet phldrT="[Text]"/>
      <dgm:spPr>
        <a:solidFill>
          <a:srgbClr val="951B81"/>
        </a:solidFill>
      </dgm:spPr>
      <dgm:t>
        <a:bodyPr/>
        <a:lstStyle/>
        <a:p>
          <a:r>
            <a:rPr lang="en-GB" dirty="0" smtClean="0"/>
            <a:t>Tiered Approach</a:t>
          </a:r>
          <a:endParaRPr lang="en-GB" dirty="0"/>
        </a:p>
      </dgm:t>
    </dgm:pt>
    <dgm:pt modelId="{6195B388-5376-4FA9-9B66-7AD34138ECF8}" type="parTrans" cxnId="{E0D17032-3BF0-46D5-868F-9691C7EB0CA8}">
      <dgm:prSet/>
      <dgm:spPr/>
      <dgm:t>
        <a:bodyPr/>
        <a:lstStyle/>
        <a:p>
          <a:endParaRPr lang="en-GB"/>
        </a:p>
      </dgm:t>
    </dgm:pt>
    <dgm:pt modelId="{3E344932-2E26-4037-96B6-E51E57E51566}" type="sibTrans" cxnId="{E0D17032-3BF0-46D5-868F-9691C7EB0CA8}">
      <dgm:prSet/>
      <dgm:spPr/>
      <dgm:t>
        <a:bodyPr/>
        <a:lstStyle/>
        <a:p>
          <a:endParaRPr lang="en-GB"/>
        </a:p>
      </dgm:t>
    </dgm:pt>
    <dgm:pt modelId="{A51F962F-6058-4CFC-96B0-BC4603B734DC}">
      <dgm:prSet phldrT="[Text]"/>
      <dgm:spPr>
        <a:solidFill>
          <a:srgbClr val="951B81"/>
        </a:solidFill>
      </dgm:spPr>
      <dgm:t>
        <a:bodyPr/>
        <a:lstStyle/>
        <a:p>
          <a:r>
            <a:rPr lang="en-GB" dirty="0" smtClean="0"/>
            <a:t>Risk Assessment</a:t>
          </a:r>
          <a:endParaRPr lang="en-GB" dirty="0"/>
        </a:p>
      </dgm:t>
    </dgm:pt>
    <dgm:pt modelId="{A5799EB7-F59C-4D42-8136-683D1EDC2953}" type="parTrans" cxnId="{59F5D2AC-8FB2-4D04-94C3-19531D1FEA94}">
      <dgm:prSet/>
      <dgm:spPr/>
      <dgm:t>
        <a:bodyPr/>
        <a:lstStyle/>
        <a:p>
          <a:endParaRPr lang="en-GB"/>
        </a:p>
      </dgm:t>
    </dgm:pt>
    <dgm:pt modelId="{53B8E810-C7C9-4B99-9AC8-421E53B7AE31}" type="sibTrans" cxnId="{59F5D2AC-8FB2-4D04-94C3-19531D1FEA94}">
      <dgm:prSet/>
      <dgm:spPr/>
      <dgm:t>
        <a:bodyPr/>
        <a:lstStyle/>
        <a:p>
          <a:endParaRPr lang="en-GB"/>
        </a:p>
      </dgm:t>
    </dgm:pt>
    <dgm:pt modelId="{40A78B6C-CC8C-43AF-88D1-E393B275760A}">
      <dgm:prSet phldrT="[Text]"/>
      <dgm:spPr>
        <a:solidFill>
          <a:srgbClr val="951B81"/>
        </a:solidFill>
      </dgm:spPr>
      <dgm:t>
        <a:bodyPr/>
        <a:lstStyle/>
        <a:p>
          <a:r>
            <a:rPr lang="en-GB" dirty="0" smtClean="0"/>
            <a:t>Psychological Assessment</a:t>
          </a:r>
          <a:endParaRPr lang="en-GB" dirty="0"/>
        </a:p>
      </dgm:t>
    </dgm:pt>
    <dgm:pt modelId="{6752E39D-A723-4142-BA64-51A0C476280A}" type="parTrans" cxnId="{6B71B019-763A-4DB4-BF2C-DABEB07BD73E}">
      <dgm:prSet/>
      <dgm:spPr/>
      <dgm:t>
        <a:bodyPr/>
        <a:lstStyle/>
        <a:p>
          <a:endParaRPr lang="en-GB"/>
        </a:p>
      </dgm:t>
    </dgm:pt>
    <dgm:pt modelId="{9DC0C331-32FB-445F-948B-A0567679F251}" type="sibTrans" cxnId="{6B71B019-763A-4DB4-BF2C-DABEB07BD73E}">
      <dgm:prSet/>
      <dgm:spPr/>
      <dgm:t>
        <a:bodyPr/>
        <a:lstStyle/>
        <a:p>
          <a:endParaRPr lang="en-GB"/>
        </a:p>
      </dgm:t>
    </dgm:pt>
    <dgm:pt modelId="{72293405-2EC2-4593-80B6-614ACE43CBD4}" type="pres">
      <dgm:prSet presAssocID="{8BBF96E2-DBE6-44A4-9A35-3CA39CE7BE5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E9D843B-480F-4796-B00E-5A73E41F0304}" type="pres">
      <dgm:prSet presAssocID="{8BBF96E2-DBE6-44A4-9A35-3CA39CE7BE5C}" presName="diamond" presStyleLbl="bgShp" presStyleIdx="0" presStyleCnt="1" custScaleX="125456" custScaleY="100000" custLinFactNeighborX="679" custLinFactNeighborY="-959"/>
      <dgm:spPr>
        <a:solidFill>
          <a:srgbClr val="951B81">
            <a:alpha val="25000"/>
          </a:srgbClr>
        </a:solidFill>
      </dgm:spPr>
    </dgm:pt>
    <dgm:pt modelId="{70FBFDC4-50A2-41D8-BDF9-55C34C02A1D8}" type="pres">
      <dgm:prSet presAssocID="{8BBF96E2-DBE6-44A4-9A35-3CA39CE7BE5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2D27BB-DFCC-4A21-968B-8923CCFB1D27}" type="pres">
      <dgm:prSet presAssocID="{8BBF96E2-DBE6-44A4-9A35-3CA39CE7BE5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B80C5A-238B-4D12-B68C-C1FF1FF05EDD}" type="pres">
      <dgm:prSet presAssocID="{8BBF96E2-DBE6-44A4-9A35-3CA39CE7BE5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5897AF-8725-4735-89C7-AADE98FE658D}" type="pres">
      <dgm:prSet presAssocID="{8BBF96E2-DBE6-44A4-9A35-3CA39CE7BE5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0D17032-3BF0-46D5-868F-9691C7EB0CA8}" srcId="{8BBF96E2-DBE6-44A4-9A35-3CA39CE7BE5C}" destId="{F484E9EB-6FEA-4935-931B-F9CAD1D3C5CA}" srcOrd="1" destOrd="0" parTransId="{6195B388-5376-4FA9-9B66-7AD34138ECF8}" sibTransId="{3E344932-2E26-4037-96B6-E51E57E51566}"/>
    <dgm:cxn modelId="{CE03690F-8D97-4706-90C3-702CCE340B5D}" type="presOf" srcId="{40A78B6C-CC8C-43AF-88D1-E393B275760A}" destId="{C55897AF-8725-4735-89C7-AADE98FE658D}" srcOrd="0" destOrd="0" presId="urn:microsoft.com/office/officeart/2005/8/layout/matrix3"/>
    <dgm:cxn modelId="{A0FA3E38-4015-4720-8ADF-2D3165811531}" srcId="{8BBF96E2-DBE6-44A4-9A35-3CA39CE7BE5C}" destId="{66CD19DC-A6E5-453A-A5EF-F343990F60E9}" srcOrd="0" destOrd="0" parTransId="{425886B9-4207-49E1-8649-DC35CF7A4516}" sibTransId="{518801FD-7D8C-4D50-B99B-C44968FE6FD1}"/>
    <dgm:cxn modelId="{59F5D2AC-8FB2-4D04-94C3-19531D1FEA94}" srcId="{8BBF96E2-DBE6-44A4-9A35-3CA39CE7BE5C}" destId="{A51F962F-6058-4CFC-96B0-BC4603B734DC}" srcOrd="2" destOrd="0" parTransId="{A5799EB7-F59C-4D42-8136-683D1EDC2953}" sibTransId="{53B8E810-C7C9-4B99-9AC8-421E53B7AE31}"/>
    <dgm:cxn modelId="{44AEB7AD-CBCB-4435-9AC8-CA1E9E6FE343}" type="presOf" srcId="{8BBF96E2-DBE6-44A4-9A35-3CA39CE7BE5C}" destId="{72293405-2EC2-4593-80B6-614ACE43CBD4}" srcOrd="0" destOrd="0" presId="urn:microsoft.com/office/officeart/2005/8/layout/matrix3"/>
    <dgm:cxn modelId="{108B0A06-520E-4114-A3F3-7249E2A8D1D1}" type="presOf" srcId="{66CD19DC-A6E5-453A-A5EF-F343990F60E9}" destId="{70FBFDC4-50A2-41D8-BDF9-55C34C02A1D8}" srcOrd="0" destOrd="0" presId="urn:microsoft.com/office/officeart/2005/8/layout/matrix3"/>
    <dgm:cxn modelId="{FE5EAA4A-E78C-41BB-A0D4-F4B9A96319EA}" type="presOf" srcId="{F484E9EB-6FEA-4935-931B-F9CAD1D3C5CA}" destId="{CD2D27BB-DFCC-4A21-968B-8923CCFB1D27}" srcOrd="0" destOrd="0" presId="urn:microsoft.com/office/officeart/2005/8/layout/matrix3"/>
    <dgm:cxn modelId="{6B71B019-763A-4DB4-BF2C-DABEB07BD73E}" srcId="{8BBF96E2-DBE6-44A4-9A35-3CA39CE7BE5C}" destId="{40A78B6C-CC8C-43AF-88D1-E393B275760A}" srcOrd="3" destOrd="0" parTransId="{6752E39D-A723-4142-BA64-51A0C476280A}" sibTransId="{9DC0C331-32FB-445F-948B-A0567679F251}"/>
    <dgm:cxn modelId="{32F3C658-FF36-448C-B421-81B35D815122}" type="presOf" srcId="{A51F962F-6058-4CFC-96B0-BC4603B734DC}" destId="{58B80C5A-238B-4D12-B68C-C1FF1FF05EDD}" srcOrd="0" destOrd="0" presId="urn:microsoft.com/office/officeart/2005/8/layout/matrix3"/>
    <dgm:cxn modelId="{1CD329EE-21C7-4B32-B1FA-9228DB3D650F}" type="presParOf" srcId="{72293405-2EC2-4593-80B6-614ACE43CBD4}" destId="{8E9D843B-480F-4796-B00E-5A73E41F0304}" srcOrd="0" destOrd="0" presId="urn:microsoft.com/office/officeart/2005/8/layout/matrix3"/>
    <dgm:cxn modelId="{0932AE08-51EC-490F-92AD-609ECC120266}" type="presParOf" srcId="{72293405-2EC2-4593-80B6-614ACE43CBD4}" destId="{70FBFDC4-50A2-41D8-BDF9-55C34C02A1D8}" srcOrd="1" destOrd="0" presId="urn:microsoft.com/office/officeart/2005/8/layout/matrix3"/>
    <dgm:cxn modelId="{14AD5690-60FC-4217-8186-47BFF5363F3E}" type="presParOf" srcId="{72293405-2EC2-4593-80B6-614ACE43CBD4}" destId="{CD2D27BB-DFCC-4A21-968B-8923CCFB1D27}" srcOrd="2" destOrd="0" presId="urn:microsoft.com/office/officeart/2005/8/layout/matrix3"/>
    <dgm:cxn modelId="{61F9C63D-BA42-4226-B5BE-161CBFF9B15B}" type="presParOf" srcId="{72293405-2EC2-4593-80B6-614ACE43CBD4}" destId="{58B80C5A-238B-4D12-B68C-C1FF1FF05EDD}" srcOrd="3" destOrd="0" presId="urn:microsoft.com/office/officeart/2005/8/layout/matrix3"/>
    <dgm:cxn modelId="{7AE9179E-649C-4FB9-A38F-2736EB6B9376}" type="presParOf" srcId="{72293405-2EC2-4593-80B6-614ACE43CBD4}" destId="{C55897AF-8725-4735-89C7-AADE98FE658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86E7A0-37E4-48A4-B21B-A67D448B5A8E}" type="doc">
      <dgm:prSet loTypeId="urn:microsoft.com/office/officeart/2005/8/layout/default#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4543D5-A591-4047-9EDA-3A07F84C5BCA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Youth who perpetrate acts of serious violence are among the most marginalised and vulnerable in society. </a:t>
          </a:r>
          <a:endParaRPr lang="en-GB" dirty="0"/>
        </a:p>
      </dgm:t>
    </dgm:pt>
    <dgm:pt modelId="{CE211A4E-BB06-45EF-A1C0-8FB0C6D9AD11}" type="parTrans" cxnId="{4476EBA3-7BAD-4783-A504-707C3AE0413B}">
      <dgm:prSet/>
      <dgm:spPr/>
      <dgm:t>
        <a:bodyPr/>
        <a:lstStyle/>
        <a:p>
          <a:endParaRPr lang="en-GB"/>
        </a:p>
      </dgm:t>
    </dgm:pt>
    <dgm:pt modelId="{73D307D6-D01D-4A71-961A-13C85B810CDA}" type="sibTrans" cxnId="{4476EBA3-7BAD-4783-A504-707C3AE0413B}">
      <dgm:prSet/>
      <dgm:spPr/>
      <dgm:t>
        <a:bodyPr/>
        <a:lstStyle/>
        <a:p>
          <a:endParaRPr lang="en-GB"/>
        </a:p>
      </dgm:t>
    </dgm:pt>
    <dgm:pt modelId="{625CC7D1-A24A-486D-B9D8-170AE4E12948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Backgrounds of adversity and abuse.</a:t>
          </a:r>
          <a:endParaRPr lang="en-GB" dirty="0"/>
        </a:p>
      </dgm:t>
    </dgm:pt>
    <dgm:pt modelId="{BD8CE155-17B8-4145-A5EA-F49217EE78B4}" type="parTrans" cxnId="{83BD1AB1-F1CE-43D5-8107-1BE3B2583964}">
      <dgm:prSet/>
      <dgm:spPr/>
      <dgm:t>
        <a:bodyPr/>
        <a:lstStyle/>
        <a:p>
          <a:endParaRPr lang="en-GB"/>
        </a:p>
      </dgm:t>
    </dgm:pt>
    <dgm:pt modelId="{31B91A5F-C9F8-49AB-8090-9ABBD6210E81}" type="sibTrans" cxnId="{83BD1AB1-F1CE-43D5-8107-1BE3B2583964}">
      <dgm:prSet/>
      <dgm:spPr/>
      <dgm:t>
        <a:bodyPr/>
        <a:lstStyle/>
        <a:p>
          <a:endParaRPr lang="en-GB"/>
        </a:p>
      </dgm:t>
    </dgm:pt>
    <dgm:pt modelId="{96EC7491-536F-453B-9645-D32A74521C27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Do not have equitable access to services equipped to assist them. </a:t>
          </a:r>
          <a:endParaRPr lang="en-GB" dirty="0"/>
        </a:p>
      </dgm:t>
    </dgm:pt>
    <dgm:pt modelId="{8E2D3C38-7C36-4E2A-B663-89B38B2B2B6E}" type="parTrans" cxnId="{665D2676-C4D2-4F24-8B92-79E9D1548456}">
      <dgm:prSet/>
      <dgm:spPr/>
      <dgm:t>
        <a:bodyPr/>
        <a:lstStyle/>
        <a:p>
          <a:endParaRPr lang="en-GB"/>
        </a:p>
      </dgm:t>
    </dgm:pt>
    <dgm:pt modelId="{CEF6E21E-BEF7-403A-A0DC-1CB7BA7C0435}" type="sibTrans" cxnId="{665D2676-C4D2-4F24-8B92-79E9D1548456}">
      <dgm:prSet/>
      <dgm:spPr/>
      <dgm:t>
        <a:bodyPr/>
        <a:lstStyle/>
        <a:p>
          <a:endParaRPr lang="en-GB"/>
        </a:p>
      </dgm:t>
    </dgm:pt>
    <dgm:pt modelId="{7625CD08-5C6F-46B1-A503-3CAB5B728C94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At risk of poor outcomes and harm to others</a:t>
          </a:r>
          <a:endParaRPr lang="en-GB" dirty="0"/>
        </a:p>
      </dgm:t>
    </dgm:pt>
    <dgm:pt modelId="{F8907E76-95C6-4097-900A-9A88423D8C52}" type="parTrans" cxnId="{0C352256-6064-4980-A27D-C62C399853EE}">
      <dgm:prSet/>
      <dgm:spPr/>
      <dgm:t>
        <a:bodyPr/>
        <a:lstStyle/>
        <a:p>
          <a:endParaRPr lang="en-GB"/>
        </a:p>
      </dgm:t>
    </dgm:pt>
    <dgm:pt modelId="{4148D60D-FC80-4DC7-8B5A-447BBE37CB87}" type="sibTrans" cxnId="{0C352256-6064-4980-A27D-C62C399853EE}">
      <dgm:prSet/>
      <dgm:spPr/>
      <dgm:t>
        <a:bodyPr/>
        <a:lstStyle/>
        <a:p>
          <a:endParaRPr lang="en-GB"/>
        </a:p>
      </dgm:t>
    </dgm:pt>
    <dgm:pt modelId="{232F5436-94F6-41A3-AB75-86F5E98C5CB9}" type="pres">
      <dgm:prSet presAssocID="{0486E7A0-37E4-48A4-B21B-A67D448B5A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8D8565-BC89-42EC-8B35-94F55A392CBB}" type="pres">
      <dgm:prSet presAssocID="{DF4543D5-A591-4047-9EDA-3A07F84C5B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7971E2-FB15-4061-8422-7DFB1D1DEC50}" type="pres">
      <dgm:prSet presAssocID="{73D307D6-D01D-4A71-961A-13C85B810CDA}" presName="sibTrans" presStyleCnt="0"/>
      <dgm:spPr/>
    </dgm:pt>
    <dgm:pt modelId="{E3DB7729-6AEB-4461-B5A6-CCF9B57CB37D}" type="pres">
      <dgm:prSet presAssocID="{625CC7D1-A24A-486D-B9D8-170AE4E129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81DD47-41CB-45BF-AB54-3F60451A3CBC}" type="pres">
      <dgm:prSet presAssocID="{31B91A5F-C9F8-49AB-8090-9ABBD6210E81}" presName="sibTrans" presStyleCnt="0"/>
      <dgm:spPr/>
    </dgm:pt>
    <dgm:pt modelId="{2D6F38BE-76C7-4665-91C5-4DDDDA0E368E}" type="pres">
      <dgm:prSet presAssocID="{96EC7491-536F-453B-9645-D32A74521C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94E168-0DD7-48F3-AB03-7217DE87CDC5}" type="pres">
      <dgm:prSet presAssocID="{CEF6E21E-BEF7-403A-A0DC-1CB7BA7C0435}" presName="sibTrans" presStyleCnt="0"/>
      <dgm:spPr/>
    </dgm:pt>
    <dgm:pt modelId="{3C277825-E025-4F6D-AE79-6C2E606E8857}" type="pres">
      <dgm:prSet presAssocID="{7625CD08-5C6F-46B1-A503-3CAB5B728C9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F6D92C-0B25-4C69-BD52-A0D933AD2AC6}" type="presOf" srcId="{0486E7A0-37E4-48A4-B21B-A67D448B5A8E}" destId="{232F5436-94F6-41A3-AB75-86F5E98C5CB9}" srcOrd="0" destOrd="0" presId="urn:microsoft.com/office/officeart/2005/8/layout/default#2"/>
    <dgm:cxn modelId="{665D2676-C4D2-4F24-8B92-79E9D1548456}" srcId="{0486E7A0-37E4-48A4-B21B-A67D448B5A8E}" destId="{96EC7491-536F-453B-9645-D32A74521C27}" srcOrd="2" destOrd="0" parTransId="{8E2D3C38-7C36-4E2A-B663-89B38B2B2B6E}" sibTransId="{CEF6E21E-BEF7-403A-A0DC-1CB7BA7C0435}"/>
    <dgm:cxn modelId="{0C352256-6064-4980-A27D-C62C399853EE}" srcId="{0486E7A0-37E4-48A4-B21B-A67D448B5A8E}" destId="{7625CD08-5C6F-46B1-A503-3CAB5B728C94}" srcOrd="3" destOrd="0" parTransId="{F8907E76-95C6-4097-900A-9A88423D8C52}" sibTransId="{4148D60D-FC80-4DC7-8B5A-447BBE37CB87}"/>
    <dgm:cxn modelId="{F8AAEF4E-1AF2-4BEB-BDD9-BF4AE51E65F2}" type="presOf" srcId="{7625CD08-5C6F-46B1-A503-3CAB5B728C94}" destId="{3C277825-E025-4F6D-AE79-6C2E606E8857}" srcOrd="0" destOrd="0" presId="urn:microsoft.com/office/officeart/2005/8/layout/default#2"/>
    <dgm:cxn modelId="{DB141996-CB1B-410E-AC15-A1DC95DA5797}" type="presOf" srcId="{625CC7D1-A24A-486D-B9D8-170AE4E12948}" destId="{E3DB7729-6AEB-4461-B5A6-CCF9B57CB37D}" srcOrd="0" destOrd="0" presId="urn:microsoft.com/office/officeart/2005/8/layout/default#2"/>
    <dgm:cxn modelId="{548FF7C6-B758-46A0-95F1-FC3FC67DD2EA}" type="presOf" srcId="{96EC7491-536F-453B-9645-D32A74521C27}" destId="{2D6F38BE-76C7-4665-91C5-4DDDDA0E368E}" srcOrd="0" destOrd="0" presId="urn:microsoft.com/office/officeart/2005/8/layout/default#2"/>
    <dgm:cxn modelId="{5C6905F6-C2F1-4DEF-BCD7-09F46BBAB9B0}" type="presOf" srcId="{DF4543D5-A591-4047-9EDA-3A07F84C5BCA}" destId="{648D8565-BC89-42EC-8B35-94F55A392CBB}" srcOrd="0" destOrd="0" presId="urn:microsoft.com/office/officeart/2005/8/layout/default#2"/>
    <dgm:cxn modelId="{4476EBA3-7BAD-4783-A504-707C3AE0413B}" srcId="{0486E7A0-37E4-48A4-B21B-A67D448B5A8E}" destId="{DF4543D5-A591-4047-9EDA-3A07F84C5BCA}" srcOrd="0" destOrd="0" parTransId="{CE211A4E-BB06-45EF-A1C0-8FB0C6D9AD11}" sibTransId="{73D307D6-D01D-4A71-961A-13C85B810CDA}"/>
    <dgm:cxn modelId="{83BD1AB1-F1CE-43D5-8107-1BE3B2583964}" srcId="{0486E7A0-37E4-48A4-B21B-A67D448B5A8E}" destId="{625CC7D1-A24A-486D-B9D8-170AE4E12948}" srcOrd="1" destOrd="0" parTransId="{BD8CE155-17B8-4145-A5EA-F49217EE78B4}" sibTransId="{31B91A5F-C9F8-49AB-8090-9ABBD6210E81}"/>
    <dgm:cxn modelId="{457A1ED2-0812-4DE6-BDA4-B0192B4309D9}" type="presParOf" srcId="{232F5436-94F6-41A3-AB75-86F5E98C5CB9}" destId="{648D8565-BC89-42EC-8B35-94F55A392CBB}" srcOrd="0" destOrd="0" presId="urn:microsoft.com/office/officeart/2005/8/layout/default#2"/>
    <dgm:cxn modelId="{3B5AF7F5-0254-44A1-9675-42358C0E741C}" type="presParOf" srcId="{232F5436-94F6-41A3-AB75-86F5E98C5CB9}" destId="{567971E2-FB15-4061-8422-7DFB1D1DEC50}" srcOrd="1" destOrd="0" presId="urn:microsoft.com/office/officeart/2005/8/layout/default#2"/>
    <dgm:cxn modelId="{98DE6C71-114E-4B94-BBBA-4E9B883718E9}" type="presParOf" srcId="{232F5436-94F6-41A3-AB75-86F5E98C5CB9}" destId="{E3DB7729-6AEB-4461-B5A6-CCF9B57CB37D}" srcOrd="2" destOrd="0" presId="urn:microsoft.com/office/officeart/2005/8/layout/default#2"/>
    <dgm:cxn modelId="{A1D1456F-6A8F-40A7-9400-B97A17E4FA3E}" type="presParOf" srcId="{232F5436-94F6-41A3-AB75-86F5E98C5CB9}" destId="{F981DD47-41CB-45BF-AB54-3F60451A3CBC}" srcOrd="3" destOrd="0" presId="urn:microsoft.com/office/officeart/2005/8/layout/default#2"/>
    <dgm:cxn modelId="{1B914EBD-D38E-4119-9E52-F4B105B8705C}" type="presParOf" srcId="{232F5436-94F6-41A3-AB75-86F5E98C5CB9}" destId="{2D6F38BE-76C7-4665-91C5-4DDDDA0E368E}" srcOrd="4" destOrd="0" presId="urn:microsoft.com/office/officeart/2005/8/layout/default#2"/>
    <dgm:cxn modelId="{D5F59E74-C5F6-4F4F-BC89-AFFB24711EAF}" type="presParOf" srcId="{232F5436-94F6-41A3-AB75-86F5E98C5CB9}" destId="{3C94E168-0DD7-48F3-AB03-7217DE87CDC5}" srcOrd="5" destOrd="0" presId="urn:microsoft.com/office/officeart/2005/8/layout/default#2"/>
    <dgm:cxn modelId="{BF437E94-57AF-4B44-AFB5-730528E94A1A}" type="presParOf" srcId="{232F5436-94F6-41A3-AB75-86F5E98C5CB9}" destId="{3C277825-E025-4F6D-AE79-6C2E606E8857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E8C321-8DFB-4205-B3BB-48380E2EECE6}" type="doc">
      <dgm:prSet loTypeId="urn:microsoft.com/office/officeart/2005/8/layout/vList6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9342BDAC-41B9-4524-B99F-B31D37B3A741}">
      <dgm:prSet phldrT="[Text]"/>
      <dgm:spPr>
        <a:solidFill>
          <a:srgbClr val="951B81"/>
        </a:solidFill>
      </dgm:spPr>
      <dgm:t>
        <a:bodyPr/>
        <a:lstStyle/>
        <a:p>
          <a:r>
            <a:rPr lang="en-GB" dirty="0" smtClean="0"/>
            <a:t>Individual</a:t>
          </a:r>
          <a:endParaRPr lang="en-GB" dirty="0"/>
        </a:p>
      </dgm:t>
    </dgm:pt>
    <dgm:pt modelId="{BACFF516-9AC6-4B04-9A5B-5B71BE8B20FD}" type="parTrans" cxnId="{B7C6CEA1-137C-4207-9660-7AF4A43DAA68}">
      <dgm:prSet/>
      <dgm:spPr/>
      <dgm:t>
        <a:bodyPr/>
        <a:lstStyle/>
        <a:p>
          <a:endParaRPr lang="en-GB"/>
        </a:p>
      </dgm:t>
    </dgm:pt>
    <dgm:pt modelId="{D83FE935-5A9E-4CB4-A788-D4F8A75C03C1}" type="sibTrans" cxnId="{B7C6CEA1-137C-4207-9660-7AF4A43DAA68}">
      <dgm:prSet/>
      <dgm:spPr/>
      <dgm:t>
        <a:bodyPr/>
        <a:lstStyle/>
        <a:p>
          <a:endParaRPr lang="en-GB"/>
        </a:p>
      </dgm:t>
    </dgm:pt>
    <dgm:pt modelId="{B364B8CD-4670-40AA-9FFC-60FA83825F8A}">
      <dgm:prSet phldrT="[Text]" custT="1"/>
      <dgm:spPr>
        <a:solidFill>
          <a:srgbClr val="951B81">
            <a:alpha val="25000"/>
          </a:srgbClr>
        </a:solidFill>
      </dgm:spPr>
      <dgm:t>
        <a:bodyPr/>
        <a:lstStyle/>
        <a:p>
          <a:r>
            <a:rPr lang="en-GB" sz="1400" dirty="0" smtClean="0">
              <a:solidFill>
                <a:schemeClr val="tx2"/>
              </a:solidFill>
            </a:rPr>
            <a:t>Improved mental health</a:t>
          </a:r>
          <a:endParaRPr lang="en-GB" sz="1400" dirty="0">
            <a:solidFill>
              <a:schemeClr val="tx2"/>
            </a:solidFill>
          </a:endParaRPr>
        </a:p>
      </dgm:t>
    </dgm:pt>
    <dgm:pt modelId="{DB199210-A9DB-43C0-A64C-9CFA81CD6D98}" type="parTrans" cxnId="{00255B75-CDD5-4C13-B3FC-E3F0AA38C1F3}">
      <dgm:prSet/>
      <dgm:spPr/>
      <dgm:t>
        <a:bodyPr/>
        <a:lstStyle/>
        <a:p>
          <a:endParaRPr lang="en-GB"/>
        </a:p>
      </dgm:t>
    </dgm:pt>
    <dgm:pt modelId="{361900B2-548C-48EB-AD64-BB9C7EF0BC2B}" type="sibTrans" cxnId="{00255B75-CDD5-4C13-B3FC-E3F0AA38C1F3}">
      <dgm:prSet/>
      <dgm:spPr/>
      <dgm:t>
        <a:bodyPr/>
        <a:lstStyle/>
        <a:p>
          <a:endParaRPr lang="en-GB"/>
        </a:p>
      </dgm:t>
    </dgm:pt>
    <dgm:pt modelId="{392781ED-A477-488C-8B23-58590D3E3785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err="1" smtClean="0">
              <a:solidFill>
                <a:srgbClr val="0086A8"/>
              </a:solidFill>
            </a:rPr>
            <a:t>Macrosystem</a:t>
          </a:r>
          <a:endParaRPr lang="en-GB" dirty="0">
            <a:solidFill>
              <a:srgbClr val="0086A8"/>
            </a:solidFill>
          </a:endParaRPr>
        </a:p>
      </dgm:t>
    </dgm:pt>
    <dgm:pt modelId="{FD91A293-FD47-4252-B481-D9198E82BE61}" type="parTrans" cxnId="{63FE28AE-F43B-4DA6-A2E1-BC27C3872AF2}">
      <dgm:prSet/>
      <dgm:spPr/>
      <dgm:t>
        <a:bodyPr/>
        <a:lstStyle/>
        <a:p>
          <a:endParaRPr lang="en-GB"/>
        </a:p>
      </dgm:t>
    </dgm:pt>
    <dgm:pt modelId="{E552F0B4-E9F3-4539-B50F-DAEBF8C3C71A}" type="sibTrans" cxnId="{63FE28AE-F43B-4DA6-A2E1-BC27C3872AF2}">
      <dgm:prSet/>
      <dgm:spPr/>
      <dgm:t>
        <a:bodyPr/>
        <a:lstStyle/>
        <a:p>
          <a:endParaRPr lang="en-GB"/>
        </a:p>
      </dgm:t>
    </dgm:pt>
    <dgm:pt modelId="{789A90A4-A496-4C99-9973-17153A891FB3}">
      <dgm:prSet phldrT="[Text]" custT="1"/>
      <dgm:spPr>
        <a:solidFill>
          <a:schemeClr val="bg2">
            <a:alpha val="25000"/>
          </a:schemeClr>
        </a:solidFill>
      </dgm:spPr>
      <dgm:t>
        <a:bodyPr/>
        <a:lstStyle/>
        <a:p>
          <a:r>
            <a:rPr lang="en-GB" sz="1200" dirty="0" smtClean="0">
              <a:solidFill>
                <a:srgbClr val="0086A8"/>
              </a:solidFill>
            </a:rPr>
            <a:t>Greater understanding of antecedents of crime</a:t>
          </a:r>
          <a:endParaRPr lang="en-GB" sz="1200" dirty="0">
            <a:solidFill>
              <a:srgbClr val="0086A8"/>
            </a:solidFill>
          </a:endParaRPr>
        </a:p>
      </dgm:t>
    </dgm:pt>
    <dgm:pt modelId="{7EE1DE50-D1E4-4406-85B6-D94815AA87CF}" type="parTrans" cxnId="{A95A399B-BAC3-4BA7-8262-29A829835E04}">
      <dgm:prSet/>
      <dgm:spPr/>
      <dgm:t>
        <a:bodyPr/>
        <a:lstStyle/>
        <a:p>
          <a:endParaRPr lang="en-GB"/>
        </a:p>
      </dgm:t>
    </dgm:pt>
    <dgm:pt modelId="{0004975E-CC37-4BC5-BC03-FDAAD7F3B741}" type="sibTrans" cxnId="{A95A399B-BAC3-4BA7-8262-29A829835E04}">
      <dgm:prSet/>
      <dgm:spPr/>
      <dgm:t>
        <a:bodyPr/>
        <a:lstStyle/>
        <a:p>
          <a:endParaRPr lang="en-GB"/>
        </a:p>
      </dgm:t>
    </dgm:pt>
    <dgm:pt modelId="{A02604CF-FD78-4DDD-8087-DEE17D889B77}">
      <dgm:prSet phldrT="[Text]" custT="1"/>
      <dgm:spPr>
        <a:solidFill>
          <a:schemeClr val="bg2">
            <a:alpha val="25000"/>
          </a:schemeClr>
        </a:solidFill>
      </dgm:spPr>
      <dgm:t>
        <a:bodyPr/>
        <a:lstStyle/>
        <a:p>
          <a:r>
            <a:rPr lang="en-GB" sz="1200" dirty="0" smtClean="0">
              <a:solidFill>
                <a:srgbClr val="0086A8"/>
              </a:solidFill>
            </a:rPr>
            <a:t>Economical benefits – diversion from secure care</a:t>
          </a:r>
          <a:endParaRPr lang="en-GB" sz="1200" dirty="0">
            <a:solidFill>
              <a:srgbClr val="0086A8"/>
            </a:solidFill>
          </a:endParaRPr>
        </a:p>
      </dgm:t>
    </dgm:pt>
    <dgm:pt modelId="{B596EED1-7E82-4B31-A0AA-372504D22ABA}" type="parTrans" cxnId="{49ABC4FF-3338-48CF-A224-836D88A93067}">
      <dgm:prSet/>
      <dgm:spPr/>
      <dgm:t>
        <a:bodyPr/>
        <a:lstStyle/>
        <a:p>
          <a:endParaRPr lang="en-GB"/>
        </a:p>
      </dgm:t>
    </dgm:pt>
    <dgm:pt modelId="{671DFA8D-3545-487A-AFEF-E57AAD38512B}" type="sibTrans" cxnId="{49ABC4FF-3338-48CF-A224-836D88A93067}">
      <dgm:prSet/>
      <dgm:spPr/>
      <dgm:t>
        <a:bodyPr/>
        <a:lstStyle/>
        <a:p>
          <a:endParaRPr lang="en-GB"/>
        </a:p>
      </dgm:t>
    </dgm:pt>
    <dgm:pt modelId="{4C3D9708-C2E9-4087-A6C3-256E49CE2258}">
      <dgm:prSet phldrT="[Text]"/>
      <dgm:spPr>
        <a:solidFill>
          <a:srgbClr val="777B85"/>
        </a:solidFill>
      </dgm:spPr>
      <dgm:t>
        <a:bodyPr/>
        <a:lstStyle/>
        <a:p>
          <a:r>
            <a:rPr lang="en-GB" dirty="0" err="1" smtClean="0"/>
            <a:t>Microsystem</a:t>
          </a:r>
          <a:endParaRPr lang="en-GB" dirty="0"/>
        </a:p>
      </dgm:t>
    </dgm:pt>
    <dgm:pt modelId="{C29B31EA-630E-42F8-8177-88B080A7DF39}" type="parTrans" cxnId="{47AAA335-0A02-40CF-BC5D-09DD2CC3A9E8}">
      <dgm:prSet/>
      <dgm:spPr/>
      <dgm:t>
        <a:bodyPr/>
        <a:lstStyle/>
        <a:p>
          <a:endParaRPr lang="en-GB"/>
        </a:p>
      </dgm:t>
    </dgm:pt>
    <dgm:pt modelId="{F46F87D1-E8A8-4AB2-9B4C-4B5B4E349346}" type="sibTrans" cxnId="{47AAA335-0A02-40CF-BC5D-09DD2CC3A9E8}">
      <dgm:prSet/>
      <dgm:spPr/>
      <dgm:t>
        <a:bodyPr/>
        <a:lstStyle/>
        <a:p>
          <a:endParaRPr lang="en-GB"/>
        </a:p>
      </dgm:t>
    </dgm:pt>
    <dgm:pt modelId="{33715E56-47CA-401B-A34E-20E8BB6C3B90}">
      <dgm:prSet phldrT="[Text]"/>
      <dgm:spPr>
        <a:solidFill>
          <a:srgbClr val="0086A8"/>
        </a:solidFill>
      </dgm:spPr>
      <dgm:t>
        <a:bodyPr/>
        <a:lstStyle/>
        <a:p>
          <a:r>
            <a:rPr lang="en-GB" dirty="0" err="1" smtClean="0"/>
            <a:t>Exosystem</a:t>
          </a:r>
          <a:endParaRPr lang="en-GB" dirty="0"/>
        </a:p>
      </dgm:t>
    </dgm:pt>
    <dgm:pt modelId="{4AB5F591-311D-40C7-B86F-EFBA88ABDC8B}" type="parTrans" cxnId="{D52C6F53-C517-4F02-89E2-AE156BCD5DCA}">
      <dgm:prSet/>
      <dgm:spPr/>
      <dgm:t>
        <a:bodyPr/>
        <a:lstStyle/>
        <a:p>
          <a:endParaRPr lang="en-GB"/>
        </a:p>
      </dgm:t>
    </dgm:pt>
    <dgm:pt modelId="{229BBB9D-A4C6-4C97-90DB-CEC6E4D3B844}" type="sibTrans" cxnId="{D52C6F53-C517-4F02-89E2-AE156BCD5DCA}">
      <dgm:prSet/>
      <dgm:spPr/>
      <dgm:t>
        <a:bodyPr/>
        <a:lstStyle/>
        <a:p>
          <a:endParaRPr lang="en-GB"/>
        </a:p>
      </dgm:t>
    </dgm:pt>
    <dgm:pt modelId="{BA3F0215-3F99-4B36-9422-1035CB6F3B04}">
      <dgm:prSet custT="1"/>
      <dgm:spPr>
        <a:solidFill>
          <a:srgbClr val="951B81">
            <a:alpha val="25000"/>
          </a:srgbClr>
        </a:solidFill>
      </dgm:spPr>
      <dgm:t>
        <a:bodyPr/>
        <a:lstStyle/>
        <a:p>
          <a:r>
            <a:rPr lang="en-GB" sz="1400" dirty="0" smtClean="0">
              <a:solidFill>
                <a:schemeClr val="tx2"/>
              </a:solidFill>
            </a:rPr>
            <a:t>Reduced risk of offending behaviour</a:t>
          </a:r>
          <a:endParaRPr lang="en-GB" sz="1400" dirty="0">
            <a:solidFill>
              <a:schemeClr val="tx2"/>
            </a:solidFill>
          </a:endParaRPr>
        </a:p>
      </dgm:t>
    </dgm:pt>
    <dgm:pt modelId="{60524B78-F4A2-489E-B63D-3969902A94FA}" type="parTrans" cxnId="{4FD03774-4597-4DEE-8C43-DF9135557336}">
      <dgm:prSet/>
      <dgm:spPr/>
      <dgm:t>
        <a:bodyPr/>
        <a:lstStyle/>
        <a:p>
          <a:endParaRPr lang="en-GB"/>
        </a:p>
      </dgm:t>
    </dgm:pt>
    <dgm:pt modelId="{B0B50A8E-DE63-4EC0-8A48-B4BE1CA3CB74}" type="sibTrans" cxnId="{4FD03774-4597-4DEE-8C43-DF9135557336}">
      <dgm:prSet/>
      <dgm:spPr/>
      <dgm:t>
        <a:bodyPr/>
        <a:lstStyle/>
        <a:p>
          <a:endParaRPr lang="en-GB"/>
        </a:p>
      </dgm:t>
    </dgm:pt>
    <dgm:pt modelId="{098930A9-08D9-4F7A-9951-20B710276646}">
      <dgm:prSet custT="1"/>
      <dgm:spPr>
        <a:solidFill>
          <a:srgbClr val="777B85">
            <a:alpha val="25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tx2"/>
              </a:solidFill>
            </a:rPr>
            <a:t>Reduced risk of harm to  significant others</a:t>
          </a:r>
          <a:endParaRPr lang="en-GB" sz="1200" dirty="0">
            <a:solidFill>
              <a:schemeClr val="tx2"/>
            </a:solidFill>
          </a:endParaRPr>
        </a:p>
      </dgm:t>
    </dgm:pt>
    <dgm:pt modelId="{CFE74F48-1D6A-4D74-9FFD-B70DE4E7ECC6}" type="parTrans" cxnId="{1CCFA37C-02D5-433B-98E9-A6074A85F4FF}">
      <dgm:prSet/>
      <dgm:spPr/>
      <dgm:t>
        <a:bodyPr/>
        <a:lstStyle/>
        <a:p>
          <a:endParaRPr lang="en-GB"/>
        </a:p>
      </dgm:t>
    </dgm:pt>
    <dgm:pt modelId="{9015DE6A-AD99-4A28-9A04-FE075BB9C5DB}" type="sibTrans" cxnId="{1CCFA37C-02D5-433B-98E9-A6074A85F4FF}">
      <dgm:prSet/>
      <dgm:spPr/>
      <dgm:t>
        <a:bodyPr/>
        <a:lstStyle/>
        <a:p>
          <a:endParaRPr lang="en-GB"/>
        </a:p>
      </dgm:t>
    </dgm:pt>
    <dgm:pt modelId="{6A3DAABD-CF3F-41CF-BB59-D52A1E4C318D}">
      <dgm:prSet custT="1"/>
      <dgm:spPr>
        <a:solidFill>
          <a:srgbClr val="777B85">
            <a:alpha val="25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tx2"/>
              </a:solidFill>
            </a:rPr>
            <a:t>Improved family functioning / stabilised placement</a:t>
          </a:r>
          <a:endParaRPr lang="en-GB" sz="1200" dirty="0">
            <a:solidFill>
              <a:schemeClr val="tx2"/>
            </a:solidFill>
          </a:endParaRPr>
        </a:p>
      </dgm:t>
    </dgm:pt>
    <dgm:pt modelId="{24196EE1-8BEA-4127-90A9-03D1879BAABF}" type="parTrans" cxnId="{3B2F05A3-5056-4B2B-BF20-29FA5DE3950F}">
      <dgm:prSet/>
      <dgm:spPr/>
      <dgm:t>
        <a:bodyPr/>
        <a:lstStyle/>
        <a:p>
          <a:endParaRPr lang="en-GB"/>
        </a:p>
      </dgm:t>
    </dgm:pt>
    <dgm:pt modelId="{9C7C5015-E3DE-4317-BEC9-70A8EB2133ED}" type="sibTrans" cxnId="{3B2F05A3-5056-4B2B-BF20-29FA5DE3950F}">
      <dgm:prSet/>
      <dgm:spPr/>
      <dgm:t>
        <a:bodyPr/>
        <a:lstStyle/>
        <a:p>
          <a:endParaRPr lang="en-GB"/>
        </a:p>
      </dgm:t>
    </dgm:pt>
    <dgm:pt modelId="{A5D58C99-7651-4D67-87BA-A13C9A4A6243}">
      <dgm:prSet custT="1"/>
      <dgm:spPr>
        <a:solidFill>
          <a:srgbClr val="777B85">
            <a:alpha val="25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tx2"/>
              </a:solidFill>
            </a:rPr>
            <a:t>Engagement with education/occupation</a:t>
          </a:r>
          <a:endParaRPr lang="en-GB" sz="1200" dirty="0">
            <a:solidFill>
              <a:schemeClr val="tx2"/>
            </a:solidFill>
          </a:endParaRPr>
        </a:p>
      </dgm:t>
    </dgm:pt>
    <dgm:pt modelId="{02D3757A-E0B9-40F9-8E2A-EDB5DD53935D}" type="parTrans" cxnId="{26DFD84A-3B7E-461D-89C6-CA3AE676C816}">
      <dgm:prSet/>
      <dgm:spPr/>
      <dgm:t>
        <a:bodyPr/>
        <a:lstStyle/>
        <a:p>
          <a:endParaRPr lang="en-GB"/>
        </a:p>
      </dgm:t>
    </dgm:pt>
    <dgm:pt modelId="{F7B89794-EE44-40B0-9AAF-A5140AC1A31F}" type="sibTrans" cxnId="{26DFD84A-3B7E-461D-89C6-CA3AE676C816}">
      <dgm:prSet/>
      <dgm:spPr/>
      <dgm:t>
        <a:bodyPr/>
        <a:lstStyle/>
        <a:p>
          <a:endParaRPr lang="en-GB"/>
        </a:p>
      </dgm:t>
    </dgm:pt>
    <dgm:pt modelId="{FDA53241-FA4F-415A-AACD-4A94A9729543}">
      <dgm:prSet custT="1"/>
      <dgm:spPr>
        <a:solidFill>
          <a:srgbClr val="777B85">
            <a:alpha val="25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tx2"/>
              </a:solidFill>
            </a:rPr>
            <a:t>Improved peer relationships</a:t>
          </a:r>
          <a:endParaRPr lang="en-GB" sz="1200" dirty="0">
            <a:solidFill>
              <a:schemeClr val="tx2"/>
            </a:solidFill>
          </a:endParaRPr>
        </a:p>
      </dgm:t>
    </dgm:pt>
    <dgm:pt modelId="{5FA015D8-1744-411C-93A6-0DA73DE34AEF}" type="parTrans" cxnId="{7DAB007B-A7F9-41D1-99D7-7E0624F7DC33}">
      <dgm:prSet/>
      <dgm:spPr/>
      <dgm:t>
        <a:bodyPr/>
        <a:lstStyle/>
        <a:p>
          <a:endParaRPr lang="en-GB"/>
        </a:p>
      </dgm:t>
    </dgm:pt>
    <dgm:pt modelId="{E8930FA6-4FDA-4424-ACC9-05747868FEE6}" type="sibTrans" cxnId="{7DAB007B-A7F9-41D1-99D7-7E0624F7DC33}">
      <dgm:prSet/>
      <dgm:spPr/>
      <dgm:t>
        <a:bodyPr/>
        <a:lstStyle/>
        <a:p>
          <a:endParaRPr lang="en-GB"/>
        </a:p>
      </dgm:t>
    </dgm:pt>
    <dgm:pt modelId="{659476F0-BA88-4380-B416-CFFFD0B08116}">
      <dgm:prSet custT="1"/>
      <dgm:spPr>
        <a:solidFill>
          <a:srgbClr val="0086A8">
            <a:alpha val="25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tx2"/>
              </a:solidFill>
            </a:rPr>
            <a:t>Decreased anxiety in wider system</a:t>
          </a:r>
          <a:endParaRPr lang="en-GB" sz="1200" dirty="0">
            <a:solidFill>
              <a:schemeClr val="tx2"/>
            </a:solidFill>
          </a:endParaRPr>
        </a:p>
      </dgm:t>
    </dgm:pt>
    <dgm:pt modelId="{3F80CFC1-868C-4003-8443-DF6407AA474B}" type="parTrans" cxnId="{442F948A-AFBC-4D12-9281-54DDECAB857A}">
      <dgm:prSet/>
      <dgm:spPr/>
      <dgm:t>
        <a:bodyPr/>
        <a:lstStyle/>
        <a:p>
          <a:endParaRPr lang="en-GB"/>
        </a:p>
      </dgm:t>
    </dgm:pt>
    <dgm:pt modelId="{90E7DDEA-AB3E-4833-97BE-3AC008AC73DE}" type="sibTrans" cxnId="{442F948A-AFBC-4D12-9281-54DDECAB857A}">
      <dgm:prSet/>
      <dgm:spPr/>
      <dgm:t>
        <a:bodyPr/>
        <a:lstStyle/>
        <a:p>
          <a:endParaRPr lang="en-GB"/>
        </a:p>
      </dgm:t>
    </dgm:pt>
    <dgm:pt modelId="{FA9814D5-213B-4A43-A2BC-9F7D986FA4CE}">
      <dgm:prSet custT="1"/>
      <dgm:spPr>
        <a:solidFill>
          <a:srgbClr val="0086A8">
            <a:alpha val="25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tx2"/>
              </a:solidFill>
            </a:rPr>
            <a:t>Shared understanding</a:t>
          </a:r>
          <a:endParaRPr lang="en-GB" sz="1200" dirty="0">
            <a:solidFill>
              <a:schemeClr val="tx2"/>
            </a:solidFill>
          </a:endParaRPr>
        </a:p>
      </dgm:t>
    </dgm:pt>
    <dgm:pt modelId="{1E4817A6-15E1-42AA-B4DC-5638FA10248A}" type="parTrans" cxnId="{18CE382A-A4D8-4A92-8A2A-BCCB8DEE5328}">
      <dgm:prSet/>
      <dgm:spPr/>
      <dgm:t>
        <a:bodyPr/>
        <a:lstStyle/>
        <a:p>
          <a:endParaRPr lang="en-GB"/>
        </a:p>
      </dgm:t>
    </dgm:pt>
    <dgm:pt modelId="{F800C9EB-45E3-4F49-AB63-C8EAB21CF8AA}" type="sibTrans" cxnId="{18CE382A-A4D8-4A92-8A2A-BCCB8DEE5328}">
      <dgm:prSet/>
      <dgm:spPr/>
      <dgm:t>
        <a:bodyPr/>
        <a:lstStyle/>
        <a:p>
          <a:endParaRPr lang="en-GB"/>
        </a:p>
      </dgm:t>
    </dgm:pt>
    <dgm:pt modelId="{A3EB88C1-E3C1-4E64-8BFE-4D079FAE56E1}">
      <dgm:prSet custT="1"/>
      <dgm:spPr>
        <a:solidFill>
          <a:srgbClr val="0086A8">
            <a:alpha val="25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tx2"/>
              </a:solidFill>
            </a:rPr>
            <a:t>Reduced risk of harm  to  community</a:t>
          </a:r>
          <a:endParaRPr lang="en-GB" sz="1200" dirty="0">
            <a:solidFill>
              <a:schemeClr val="tx2"/>
            </a:solidFill>
          </a:endParaRPr>
        </a:p>
      </dgm:t>
    </dgm:pt>
    <dgm:pt modelId="{2B53D01F-589F-444C-92CD-5FAF558AC3BA}" type="parTrans" cxnId="{534F85DC-0DB2-4C45-AC17-08979A46E0E7}">
      <dgm:prSet/>
      <dgm:spPr/>
      <dgm:t>
        <a:bodyPr/>
        <a:lstStyle/>
        <a:p>
          <a:endParaRPr lang="en-GB"/>
        </a:p>
      </dgm:t>
    </dgm:pt>
    <dgm:pt modelId="{1EB5E3F5-6018-4D4E-93EF-C994468ED005}" type="sibTrans" cxnId="{534F85DC-0DB2-4C45-AC17-08979A46E0E7}">
      <dgm:prSet/>
      <dgm:spPr/>
      <dgm:t>
        <a:bodyPr/>
        <a:lstStyle/>
        <a:p>
          <a:endParaRPr lang="en-GB"/>
        </a:p>
      </dgm:t>
    </dgm:pt>
    <dgm:pt modelId="{2E41875D-80F3-48D0-B534-025E6BC488D9}">
      <dgm:prSet custT="1"/>
      <dgm:spPr>
        <a:solidFill>
          <a:srgbClr val="0086A8">
            <a:alpha val="25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tx2"/>
              </a:solidFill>
            </a:rPr>
            <a:t>Increased mental health capacity of wider network</a:t>
          </a:r>
          <a:endParaRPr lang="en-GB" sz="1200" dirty="0">
            <a:solidFill>
              <a:schemeClr val="tx2"/>
            </a:solidFill>
          </a:endParaRPr>
        </a:p>
      </dgm:t>
    </dgm:pt>
    <dgm:pt modelId="{C0C7BFFB-A543-4485-A6C3-B582BBD348E0}" type="parTrans" cxnId="{E7A00A1A-C7C9-48E5-8389-3B26FA7CA17E}">
      <dgm:prSet/>
      <dgm:spPr/>
      <dgm:t>
        <a:bodyPr/>
        <a:lstStyle/>
        <a:p>
          <a:endParaRPr lang="en-GB"/>
        </a:p>
      </dgm:t>
    </dgm:pt>
    <dgm:pt modelId="{8BC555CB-05AD-4498-9758-A1B28ABE7D9E}" type="sibTrans" cxnId="{E7A00A1A-C7C9-48E5-8389-3B26FA7CA17E}">
      <dgm:prSet/>
      <dgm:spPr/>
      <dgm:t>
        <a:bodyPr/>
        <a:lstStyle/>
        <a:p>
          <a:endParaRPr lang="en-GB"/>
        </a:p>
      </dgm:t>
    </dgm:pt>
    <dgm:pt modelId="{0A14C1D9-3CCE-4C25-8FCD-716AD3D2B7B9}">
      <dgm:prSet custT="1"/>
      <dgm:spPr>
        <a:solidFill>
          <a:srgbClr val="951B81">
            <a:alpha val="25000"/>
          </a:srgbClr>
        </a:solidFill>
      </dgm:spPr>
      <dgm:t>
        <a:bodyPr/>
        <a:lstStyle/>
        <a:p>
          <a:r>
            <a:rPr lang="en-GB" sz="1400" dirty="0" smtClean="0">
              <a:solidFill>
                <a:schemeClr val="tx2"/>
              </a:solidFill>
            </a:rPr>
            <a:t>?Redirection to community </a:t>
          </a:r>
          <a:endParaRPr lang="en-GB" sz="1400" dirty="0">
            <a:solidFill>
              <a:schemeClr val="tx2"/>
            </a:solidFill>
          </a:endParaRPr>
        </a:p>
      </dgm:t>
    </dgm:pt>
    <dgm:pt modelId="{A9752BDA-3ED0-44B9-A404-42F82DED7805}" type="parTrans" cxnId="{4A0B20CC-5A8A-49E7-A655-4A9D1AF39B42}">
      <dgm:prSet/>
      <dgm:spPr/>
      <dgm:t>
        <a:bodyPr/>
        <a:lstStyle/>
        <a:p>
          <a:endParaRPr lang="en-GB"/>
        </a:p>
      </dgm:t>
    </dgm:pt>
    <dgm:pt modelId="{FEF4EC6C-4977-42FF-AAB5-515B449BEFD0}" type="sibTrans" cxnId="{4A0B20CC-5A8A-49E7-A655-4A9D1AF39B42}">
      <dgm:prSet/>
      <dgm:spPr/>
      <dgm:t>
        <a:bodyPr/>
        <a:lstStyle/>
        <a:p>
          <a:endParaRPr lang="en-GB"/>
        </a:p>
      </dgm:t>
    </dgm:pt>
    <dgm:pt modelId="{E154070A-DEBA-4099-8583-520162BF4495}">
      <dgm:prSet phldrT="[Text]" custT="1"/>
      <dgm:spPr>
        <a:solidFill>
          <a:schemeClr val="bg2">
            <a:alpha val="25000"/>
          </a:schemeClr>
        </a:solidFill>
      </dgm:spPr>
      <dgm:t>
        <a:bodyPr/>
        <a:lstStyle/>
        <a:p>
          <a:r>
            <a:rPr lang="en-GB" sz="1200" dirty="0" smtClean="0">
              <a:solidFill>
                <a:srgbClr val="0086A8"/>
              </a:solidFill>
            </a:rPr>
            <a:t>Sense of service provision and met need</a:t>
          </a:r>
          <a:endParaRPr lang="en-GB" sz="1200" dirty="0">
            <a:solidFill>
              <a:srgbClr val="0086A8"/>
            </a:solidFill>
          </a:endParaRPr>
        </a:p>
      </dgm:t>
    </dgm:pt>
    <dgm:pt modelId="{2CEBF52E-111A-4E14-8669-64C99183A7C4}" type="parTrans" cxnId="{CFBAA26D-114A-4244-AAC2-F47484F27602}">
      <dgm:prSet/>
      <dgm:spPr/>
      <dgm:t>
        <a:bodyPr/>
        <a:lstStyle/>
        <a:p>
          <a:endParaRPr lang="en-GB"/>
        </a:p>
      </dgm:t>
    </dgm:pt>
    <dgm:pt modelId="{1EE0E7E3-0BF8-4F01-B022-3E55A817CD5F}" type="sibTrans" cxnId="{CFBAA26D-114A-4244-AAC2-F47484F27602}">
      <dgm:prSet/>
      <dgm:spPr/>
      <dgm:t>
        <a:bodyPr/>
        <a:lstStyle/>
        <a:p>
          <a:endParaRPr lang="en-GB"/>
        </a:p>
      </dgm:t>
    </dgm:pt>
    <dgm:pt modelId="{534E95C7-E1A2-43B2-A6EA-6908823EA4B4}">
      <dgm:prSet phldrT="[Text]" custT="1"/>
      <dgm:spPr>
        <a:solidFill>
          <a:schemeClr val="bg2">
            <a:alpha val="25000"/>
          </a:schemeClr>
        </a:solidFill>
      </dgm:spPr>
      <dgm:t>
        <a:bodyPr/>
        <a:lstStyle/>
        <a:p>
          <a:r>
            <a:rPr lang="en-GB" sz="1200" dirty="0" smtClean="0">
              <a:solidFill>
                <a:srgbClr val="0086A8"/>
              </a:solidFill>
            </a:rPr>
            <a:t>Reduced rates of crime</a:t>
          </a:r>
          <a:endParaRPr lang="en-GB" sz="1200" dirty="0">
            <a:solidFill>
              <a:srgbClr val="0086A8"/>
            </a:solidFill>
          </a:endParaRPr>
        </a:p>
      </dgm:t>
    </dgm:pt>
    <dgm:pt modelId="{93A321D3-2CB1-4446-A24D-5D8A70BC4BFC}" type="parTrans" cxnId="{2C7DA913-D6C2-4924-9B62-2FFAA150B9EA}">
      <dgm:prSet/>
      <dgm:spPr/>
      <dgm:t>
        <a:bodyPr/>
        <a:lstStyle/>
        <a:p>
          <a:endParaRPr lang="en-GB"/>
        </a:p>
      </dgm:t>
    </dgm:pt>
    <dgm:pt modelId="{C4D215F7-A78D-450D-A3F4-1AFB14C8CE9F}" type="sibTrans" cxnId="{2C7DA913-D6C2-4924-9B62-2FFAA150B9EA}">
      <dgm:prSet/>
      <dgm:spPr/>
      <dgm:t>
        <a:bodyPr/>
        <a:lstStyle/>
        <a:p>
          <a:endParaRPr lang="en-GB"/>
        </a:p>
      </dgm:t>
    </dgm:pt>
    <dgm:pt modelId="{8061FB6B-531E-409E-B257-30F357ED9425}" type="pres">
      <dgm:prSet presAssocID="{25E8C321-8DFB-4205-B3BB-48380E2EECE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EFFFC96-760B-4D75-97A1-FFAE19EEDE39}" type="pres">
      <dgm:prSet presAssocID="{9342BDAC-41B9-4524-B99F-B31D37B3A741}" presName="linNode" presStyleCnt="0"/>
      <dgm:spPr/>
    </dgm:pt>
    <dgm:pt modelId="{726502CB-7687-48FD-9B9B-9176124A47DA}" type="pres">
      <dgm:prSet presAssocID="{9342BDAC-41B9-4524-B99F-B31D37B3A741}" presName="parentShp" presStyleLbl="node1" presStyleIdx="0" presStyleCnt="4" custScaleX="62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69D41F-B883-40DA-ADCE-74503B4B2D3C}" type="pres">
      <dgm:prSet presAssocID="{9342BDAC-41B9-4524-B99F-B31D37B3A741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8D44AE-74C6-4DC7-8A3C-DF5F4D368807}" type="pres">
      <dgm:prSet presAssocID="{D83FE935-5A9E-4CB4-A788-D4F8A75C03C1}" presName="spacing" presStyleCnt="0"/>
      <dgm:spPr/>
    </dgm:pt>
    <dgm:pt modelId="{EB95FA35-0FFD-4B6F-9AF9-E9AE7008C834}" type="pres">
      <dgm:prSet presAssocID="{4C3D9708-C2E9-4087-A6C3-256E49CE2258}" presName="linNode" presStyleCnt="0"/>
      <dgm:spPr/>
    </dgm:pt>
    <dgm:pt modelId="{20FE4A06-1A42-4F34-A3EA-6062CDA21389}" type="pres">
      <dgm:prSet presAssocID="{4C3D9708-C2E9-4087-A6C3-256E49CE2258}" presName="parentShp" presStyleLbl="node1" presStyleIdx="1" presStyleCnt="4" custScaleX="62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B6971C-CB20-4666-9ACF-84192D51935D}" type="pres">
      <dgm:prSet presAssocID="{4C3D9708-C2E9-4087-A6C3-256E49CE225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D1D1D6-28E2-4452-A665-069CB0DFBF4C}" type="pres">
      <dgm:prSet presAssocID="{F46F87D1-E8A8-4AB2-9B4C-4B5B4E349346}" presName="spacing" presStyleCnt="0"/>
      <dgm:spPr/>
    </dgm:pt>
    <dgm:pt modelId="{3A1AE289-C340-4444-9402-FF51365C6948}" type="pres">
      <dgm:prSet presAssocID="{33715E56-47CA-401B-A34E-20E8BB6C3B90}" presName="linNode" presStyleCnt="0"/>
      <dgm:spPr/>
    </dgm:pt>
    <dgm:pt modelId="{75426C32-0A71-4C2B-AF7D-10F0E028E398}" type="pres">
      <dgm:prSet presAssocID="{33715E56-47CA-401B-A34E-20E8BB6C3B90}" presName="parentShp" presStyleLbl="node1" presStyleIdx="2" presStyleCnt="4" custScaleX="62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15D34E-DD9C-4442-B428-55A10CAAA439}" type="pres">
      <dgm:prSet presAssocID="{33715E56-47CA-401B-A34E-20E8BB6C3B90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33B62E-D7D6-4CDA-8808-8FC3231D3E04}" type="pres">
      <dgm:prSet presAssocID="{229BBB9D-A4C6-4C97-90DB-CEC6E4D3B844}" presName="spacing" presStyleCnt="0"/>
      <dgm:spPr/>
    </dgm:pt>
    <dgm:pt modelId="{B43B976E-0324-44FB-8254-2ADDA5C02BC4}" type="pres">
      <dgm:prSet presAssocID="{392781ED-A477-488C-8B23-58590D3E3785}" presName="linNode" presStyleCnt="0"/>
      <dgm:spPr/>
    </dgm:pt>
    <dgm:pt modelId="{EC85653D-5C30-405E-9FF5-AD7735E3169E}" type="pres">
      <dgm:prSet presAssocID="{392781ED-A477-488C-8B23-58590D3E3785}" presName="parentShp" presStyleLbl="node1" presStyleIdx="3" presStyleCnt="4" custScaleX="62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C797DD-F7F7-47F5-9501-C13426F32B2D}" type="pres">
      <dgm:prSet presAssocID="{392781ED-A477-488C-8B23-58590D3E3785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154E16-0341-41A1-B6F3-A7ABB5904539}" type="presOf" srcId="{534E95C7-E1A2-43B2-A6EA-6908823EA4B4}" destId="{77C797DD-F7F7-47F5-9501-C13426F32B2D}" srcOrd="0" destOrd="3" presId="urn:microsoft.com/office/officeart/2005/8/layout/vList6"/>
    <dgm:cxn modelId="{25B7903C-AEBA-4F9F-B8B9-D5F8098467A3}" type="presOf" srcId="{B364B8CD-4670-40AA-9FFC-60FA83825F8A}" destId="{8269D41F-B883-40DA-ADCE-74503B4B2D3C}" srcOrd="0" destOrd="0" presId="urn:microsoft.com/office/officeart/2005/8/layout/vList6"/>
    <dgm:cxn modelId="{191B3636-77A5-4210-A334-0F7882B4B19A}" type="presOf" srcId="{BA3F0215-3F99-4B36-9422-1035CB6F3B04}" destId="{8269D41F-B883-40DA-ADCE-74503B4B2D3C}" srcOrd="0" destOrd="1" presId="urn:microsoft.com/office/officeart/2005/8/layout/vList6"/>
    <dgm:cxn modelId="{5BD5668A-4872-4BD7-AAE1-03B521A7F245}" type="presOf" srcId="{4C3D9708-C2E9-4087-A6C3-256E49CE2258}" destId="{20FE4A06-1A42-4F34-A3EA-6062CDA21389}" srcOrd="0" destOrd="0" presId="urn:microsoft.com/office/officeart/2005/8/layout/vList6"/>
    <dgm:cxn modelId="{7DAB007B-A7F9-41D1-99D7-7E0624F7DC33}" srcId="{4C3D9708-C2E9-4087-A6C3-256E49CE2258}" destId="{FDA53241-FA4F-415A-AACD-4A94A9729543}" srcOrd="3" destOrd="0" parTransId="{5FA015D8-1744-411C-93A6-0DA73DE34AEF}" sibTransId="{E8930FA6-4FDA-4424-ACC9-05747868FEE6}"/>
    <dgm:cxn modelId="{1CCFA37C-02D5-433B-98E9-A6074A85F4FF}" srcId="{4C3D9708-C2E9-4087-A6C3-256E49CE2258}" destId="{098930A9-08D9-4F7A-9951-20B710276646}" srcOrd="0" destOrd="0" parTransId="{CFE74F48-1D6A-4D74-9FFD-B70DE4E7ECC6}" sibTransId="{9015DE6A-AD99-4A28-9A04-FE075BB9C5DB}"/>
    <dgm:cxn modelId="{442F948A-AFBC-4D12-9281-54DDECAB857A}" srcId="{33715E56-47CA-401B-A34E-20E8BB6C3B90}" destId="{659476F0-BA88-4380-B416-CFFFD0B08116}" srcOrd="0" destOrd="0" parTransId="{3F80CFC1-868C-4003-8443-DF6407AA474B}" sibTransId="{90E7DDEA-AB3E-4833-97BE-3AC008AC73DE}"/>
    <dgm:cxn modelId="{85B27785-8623-40B8-BD98-68D5C86D9E9B}" type="presOf" srcId="{789A90A4-A496-4C99-9973-17153A891FB3}" destId="{77C797DD-F7F7-47F5-9501-C13426F32B2D}" srcOrd="0" destOrd="0" presId="urn:microsoft.com/office/officeart/2005/8/layout/vList6"/>
    <dgm:cxn modelId="{49ABC4FF-3338-48CF-A224-836D88A93067}" srcId="{392781ED-A477-488C-8B23-58590D3E3785}" destId="{A02604CF-FD78-4DDD-8087-DEE17D889B77}" srcOrd="2" destOrd="0" parTransId="{B596EED1-7E82-4B31-A0AA-372504D22ABA}" sibTransId="{671DFA8D-3545-487A-AFEF-E57AAD38512B}"/>
    <dgm:cxn modelId="{4A0B20CC-5A8A-49E7-A655-4A9D1AF39B42}" srcId="{9342BDAC-41B9-4524-B99F-B31D37B3A741}" destId="{0A14C1D9-3CCE-4C25-8FCD-716AD3D2B7B9}" srcOrd="2" destOrd="0" parTransId="{A9752BDA-3ED0-44B9-A404-42F82DED7805}" sibTransId="{FEF4EC6C-4977-42FF-AAB5-515B449BEFD0}"/>
    <dgm:cxn modelId="{C4FB57C8-28BB-434C-ACA2-15243A82CC68}" type="presOf" srcId="{098930A9-08D9-4F7A-9951-20B710276646}" destId="{BBB6971C-CB20-4666-9ACF-84192D51935D}" srcOrd="0" destOrd="0" presId="urn:microsoft.com/office/officeart/2005/8/layout/vList6"/>
    <dgm:cxn modelId="{D358B3C4-6623-4351-8908-42D5C8BABD18}" type="presOf" srcId="{9342BDAC-41B9-4524-B99F-B31D37B3A741}" destId="{726502CB-7687-48FD-9B9B-9176124A47DA}" srcOrd="0" destOrd="0" presId="urn:microsoft.com/office/officeart/2005/8/layout/vList6"/>
    <dgm:cxn modelId="{D52C6F53-C517-4F02-89E2-AE156BCD5DCA}" srcId="{25E8C321-8DFB-4205-B3BB-48380E2EECE6}" destId="{33715E56-47CA-401B-A34E-20E8BB6C3B90}" srcOrd="2" destOrd="0" parTransId="{4AB5F591-311D-40C7-B86F-EFBA88ABDC8B}" sibTransId="{229BBB9D-A4C6-4C97-90DB-CEC6E4D3B844}"/>
    <dgm:cxn modelId="{4FD03774-4597-4DEE-8C43-DF9135557336}" srcId="{9342BDAC-41B9-4524-B99F-B31D37B3A741}" destId="{BA3F0215-3F99-4B36-9422-1035CB6F3B04}" srcOrd="1" destOrd="0" parTransId="{60524B78-F4A2-489E-B63D-3969902A94FA}" sibTransId="{B0B50A8E-DE63-4EC0-8A48-B4BE1CA3CB74}"/>
    <dgm:cxn modelId="{63FE28AE-F43B-4DA6-A2E1-BC27C3872AF2}" srcId="{25E8C321-8DFB-4205-B3BB-48380E2EECE6}" destId="{392781ED-A477-488C-8B23-58590D3E3785}" srcOrd="3" destOrd="0" parTransId="{FD91A293-FD47-4252-B481-D9198E82BE61}" sibTransId="{E552F0B4-E9F3-4539-B50F-DAEBF8C3C71A}"/>
    <dgm:cxn modelId="{26DFD84A-3B7E-461D-89C6-CA3AE676C816}" srcId="{4C3D9708-C2E9-4087-A6C3-256E49CE2258}" destId="{A5D58C99-7651-4D67-87BA-A13C9A4A6243}" srcOrd="2" destOrd="0" parTransId="{02D3757A-E0B9-40F9-8E2A-EDB5DD53935D}" sibTransId="{F7B89794-EE44-40B0-9AAF-A5140AC1A31F}"/>
    <dgm:cxn modelId="{00255B75-CDD5-4C13-B3FC-E3F0AA38C1F3}" srcId="{9342BDAC-41B9-4524-B99F-B31D37B3A741}" destId="{B364B8CD-4670-40AA-9FFC-60FA83825F8A}" srcOrd="0" destOrd="0" parTransId="{DB199210-A9DB-43C0-A64C-9CFA81CD6D98}" sibTransId="{361900B2-548C-48EB-AD64-BB9C7EF0BC2B}"/>
    <dgm:cxn modelId="{764A1240-775B-4F85-8ECA-4695F9D69BB4}" type="presOf" srcId="{FDA53241-FA4F-415A-AACD-4A94A9729543}" destId="{BBB6971C-CB20-4666-9ACF-84192D51935D}" srcOrd="0" destOrd="3" presId="urn:microsoft.com/office/officeart/2005/8/layout/vList6"/>
    <dgm:cxn modelId="{2CBBD339-DE39-4E23-84B8-28BE2F3882D7}" type="presOf" srcId="{6A3DAABD-CF3F-41CF-BB59-D52A1E4C318D}" destId="{BBB6971C-CB20-4666-9ACF-84192D51935D}" srcOrd="0" destOrd="1" presId="urn:microsoft.com/office/officeart/2005/8/layout/vList6"/>
    <dgm:cxn modelId="{F7A1D778-DD52-4B1B-8C77-4D953AE44150}" type="presOf" srcId="{2E41875D-80F3-48D0-B534-025E6BC488D9}" destId="{AF15D34E-DD9C-4442-B428-55A10CAAA439}" srcOrd="0" destOrd="3" presId="urn:microsoft.com/office/officeart/2005/8/layout/vList6"/>
    <dgm:cxn modelId="{3B2F05A3-5056-4B2B-BF20-29FA5DE3950F}" srcId="{4C3D9708-C2E9-4087-A6C3-256E49CE2258}" destId="{6A3DAABD-CF3F-41CF-BB59-D52A1E4C318D}" srcOrd="1" destOrd="0" parTransId="{24196EE1-8BEA-4127-90A9-03D1879BAABF}" sibTransId="{9C7C5015-E3DE-4317-BEC9-70A8EB2133ED}"/>
    <dgm:cxn modelId="{0832F642-E2A7-47EC-A3A5-00CC78FD098A}" type="presOf" srcId="{A02604CF-FD78-4DDD-8087-DEE17D889B77}" destId="{77C797DD-F7F7-47F5-9501-C13426F32B2D}" srcOrd="0" destOrd="2" presId="urn:microsoft.com/office/officeart/2005/8/layout/vList6"/>
    <dgm:cxn modelId="{A95A399B-BAC3-4BA7-8262-29A829835E04}" srcId="{392781ED-A477-488C-8B23-58590D3E3785}" destId="{789A90A4-A496-4C99-9973-17153A891FB3}" srcOrd="0" destOrd="0" parTransId="{7EE1DE50-D1E4-4406-85B6-D94815AA87CF}" sibTransId="{0004975E-CC37-4BC5-BC03-FDAAD7F3B741}"/>
    <dgm:cxn modelId="{26F2992D-5731-475B-8085-4E39C20FD9F3}" type="presOf" srcId="{25E8C321-8DFB-4205-B3BB-48380E2EECE6}" destId="{8061FB6B-531E-409E-B257-30F357ED9425}" srcOrd="0" destOrd="0" presId="urn:microsoft.com/office/officeart/2005/8/layout/vList6"/>
    <dgm:cxn modelId="{CFBAA26D-114A-4244-AAC2-F47484F27602}" srcId="{392781ED-A477-488C-8B23-58590D3E3785}" destId="{E154070A-DEBA-4099-8583-520162BF4495}" srcOrd="1" destOrd="0" parTransId="{2CEBF52E-111A-4E14-8669-64C99183A7C4}" sibTransId="{1EE0E7E3-0BF8-4F01-B022-3E55A817CD5F}"/>
    <dgm:cxn modelId="{2E81FB29-AF38-40BA-903B-A2B02471211B}" type="presOf" srcId="{392781ED-A477-488C-8B23-58590D3E3785}" destId="{EC85653D-5C30-405E-9FF5-AD7735E3169E}" srcOrd="0" destOrd="0" presId="urn:microsoft.com/office/officeart/2005/8/layout/vList6"/>
    <dgm:cxn modelId="{47AAA335-0A02-40CF-BC5D-09DD2CC3A9E8}" srcId="{25E8C321-8DFB-4205-B3BB-48380E2EECE6}" destId="{4C3D9708-C2E9-4087-A6C3-256E49CE2258}" srcOrd="1" destOrd="0" parTransId="{C29B31EA-630E-42F8-8177-88B080A7DF39}" sibTransId="{F46F87D1-E8A8-4AB2-9B4C-4B5B4E349346}"/>
    <dgm:cxn modelId="{575070AC-9EE4-4ADA-A083-446CD1871BEB}" type="presOf" srcId="{659476F0-BA88-4380-B416-CFFFD0B08116}" destId="{AF15D34E-DD9C-4442-B428-55A10CAAA439}" srcOrd="0" destOrd="0" presId="urn:microsoft.com/office/officeart/2005/8/layout/vList6"/>
    <dgm:cxn modelId="{67FEAEB0-014F-4382-9CBE-1CDF48E0B3F5}" type="presOf" srcId="{FA9814D5-213B-4A43-A2BC-9F7D986FA4CE}" destId="{AF15D34E-DD9C-4442-B428-55A10CAAA439}" srcOrd="0" destOrd="1" presId="urn:microsoft.com/office/officeart/2005/8/layout/vList6"/>
    <dgm:cxn modelId="{534F85DC-0DB2-4C45-AC17-08979A46E0E7}" srcId="{33715E56-47CA-401B-A34E-20E8BB6C3B90}" destId="{A3EB88C1-E3C1-4E64-8BFE-4D079FAE56E1}" srcOrd="2" destOrd="0" parTransId="{2B53D01F-589F-444C-92CD-5FAF558AC3BA}" sibTransId="{1EB5E3F5-6018-4D4E-93EF-C994468ED005}"/>
    <dgm:cxn modelId="{4B185CC6-1A95-4420-8C01-E785251086B9}" type="presOf" srcId="{0A14C1D9-3CCE-4C25-8FCD-716AD3D2B7B9}" destId="{8269D41F-B883-40DA-ADCE-74503B4B2D3C}" srcOrd="0" destOrd="2" presId="urn:microsoft.com/office/officeart/2005/8/layout/vList6"/>
    <dgm:cxn modelId="{A52E6BE9-3D70-4AAD-9954-820A63CEF0E8}" type="presOf" srcId="{A3EB88C1-E3C1-4E64-8BFE-4D079FAE56E1}" destId="{AF15D34E-DD9C-4442-B428-55A10CAAA439}" srcOrd="0" destOrd="2" presId="urn:microsoft.com/office/officeart/2005/8/layout/vList6"/>
    <dgm:cxn modelId="{18CE382A-A4D8-4A92-8A2A-BCCB8DEE5328}" srcId="{33715E56-47CA-401B-A34E-20E8BB6C3B90}" destId="{FA9814D5-213B-4A43-A2BC-9F7D986FA4CE}" srcOrd="1" destOrd="0" parTransId="{1E4817A6-15E1-42AA-B4DC-5638FA10248A}" sibTransId="{F800C9EB-45E3-4F49-AB63-C8EAB21CF8AA}"/>
    <dgm:cxn modelId="{2C7DA913-D6C2-4924-9B62-2FFAA150B9EA}" srcId="{392781ED-A477-488C-8B23-58590D3E3785}" destId="{534E95C7-E1A2-43B2-A6EA-6908823EA4B4}" srcOrd="3" destOrd="0" parTransId="{93A321D3-2CB1-4446-A24D-5D8A70BC4BFC}" sibTransId="{C4D215F7-A78D-450D-A3F4-1AFB14C8CE9F}"/>
    <dgm:cxn modelId="{E7A00A1A-C7C9-48E5-8389-3B26FA7CA17E}" srcId="{33715E56-47CA-401B-A34E-20E8BB6C3B90}" destId="{2E41875D-80F3-48D0-B534-025E6BC488D9}" srcOrd="3" destOrd="0" parTransId="{C0C7BFFB-A543-4485-A6C3-B582BBD348E0}" sibTransId="{8BC555CB-05AD-4498-9758-A1B28ABE7D9E}"/>
    <dgm:cxn modelId="{B7C6CEA1-137C-4207-9660-7AF4A43DAA68}" srcId="{25E8C321-8DFB-4205-B3BB-48380E2EECE6}" destId="{9342BDAC-41B9-4524-B99F-B31D37B3A741}" srcOrd="0" destOrd="0" parTransId="{BACFF516-9AC6-4B04-9A5B-5B71BE8B20FD}" sibTransId="{D83FE935-5A9E-4CB4-A788-D4F8A75C03C1}"/>
    <dgm:cxn modelId="{9FDE95AA-2356-44B1-ACB5-BA75329E05C1}" type="presOf" srcId="{E154070A-DEBA-4099-8583-520162BF4495}" destId="{77C797DD-F7F7-47F5-9501-C13426F32B2D}" srcOrd="0" destOrd="1" presId="urn:microsoft.com/office/officeart/2005/8/layout/vList6"/>
    <dgm:cxn modelId="{CDE4F520-6334-4B9E-9CDD-EB68125711E6}" type="presOf" srcId="{A5D58C99-7651-4D67-87BA-A13C9A4A6243}" destId="{BBB6971C-CB20-4666-9ACF-84192D51935D}" srcOrd="0" destOrd="2" presId="urn:microsoft.com/office/officeart/2005/8/layout/vList6"/>
    <dgm:cxn modelId="{6C0BDA58-28C1-467F-9B8E-C4215D250ED3}" type="presOf" srcId="{33715E56-47CA-401B-A34E-20E8BB6C3B90}" destId="{75426C32-0A71-4C2B-AF7D-10F0E028E398}" srcOrd="0" destOrd="0" presId="urn:microsoft.com/office/officeart/2005/8/layout/vList6"/>
    <dgm:cxn modelId="{022269DE-22A7-41CA-AD22-4A675642DBD6}" type="presParOf" srcId="{8061FB6B-531E-409E-B257-30F357ED9425}" destId="{5EFFFC96-760B-4D75-97A1-FFAE19EEDE39}" srcOrd="0" destOrd="0" presId="urn:microsoft.com/office/officeart/2005/8/layout/vList6"/>
    <dgm:cxn modelId="{73E0FB81-6DDE-4FDF-A6F5-1F320A94EE59}" type="presParOf" srcId="{5EFFFC96-760B-4D75-97A1-FFAE19EEDE39}" destId="{726502CB-7687-48FD-9B9B-9176124A47DA}" srcOrd="0" destOrd="0" presId="urn:microsoft.com/office/officeart/2005/8/layout/vList6"/>
    <dgm:cxn modelId="{448540B1-DBDC-4FDE-98FC-67FC0F5BBB11}" type="presParOf" srcId="{5EFFFC96-760B-4D75-97A1-FFAE19EEDE39}" destId="{8269D41F-B883-40DA-ADCE-74503B4B2D3C}" srcOrd="1" destOrd="0" presId="urn:microsoft.com/office/officeart/2005/8/layout/vList6"/>
    <dgm:cxn modelId="{0E167527-2D96-4353-ACDC-4F56888D462A}" type="presParOf" srcId="{8061FB6B-531E-409E-B257-30F357ED9425}" destId="{238D44AE-74C6-4DC7-8A3C-DF5F4D368807}" srcOrd="1" destOrd="0" presId="urn:microsoft.com/office/officeart/2005/8/layout/vList6"/>
    <dgm:cxn modelId="{AC1E3942-3B56-4485-B18F-47BA67F13170}" type="presParOf" srcId="{8061FB6B-531E-409E-B257-30F357ED9425}" destId="{EB95FA35-0FFD-4B6F-9AF9-E9AE7008C834}" srcOrd="2" destOrd="0" presId="urn:microsoft.com/office/officeart/2005/8/layout/vList6"/>
    <dgm:cxn modelId="{D3B94552-C1A8-44F4-97B4-583AF674F297}" type="presParOf" srcId="{EB95FA35-0FFD-4B6F-9AF9-E9AE7008C834}" destId="{20FE4A06-1A42-4F34-A3EA-6062CDA21389}" srcOrd="0" destOrd="0" presId="urn:microsoft.com/office/officeart/2005/8/layout/vList6"/>
    <dgm:cxn modelId="{AB052983-32AB-423D-93C4-6865BF8F6AEA}" type="presParOf" srcId="{EB95FA35-0FFD-4B6F-9AF9-E9AE7008C834}" destId="{BBB6971C-CB20-4666-9ACF-84192D51935D}" srcOrd="1" destOrd="0" presId="urn:microsoft.com/office/officeart/2005/8/layout/vList6"/>
    <dgm:cxn modelId="{165011BF-5E80-41EF-8A8A-29F27556058A}" type="presParOf" srcId="{8061FB6B-531E-409E-B257-30F357ED9425}" destId="{59D1D1D6-28E2-4452-A665-069CB0DFBF4C}" srcOrd="3" destOrd="0" presId="urn:microsoft.com/office/officeart/2005/8/layout/vList6"/>
    <dgm:cxn modelId="{16C8A753-FE98-4A97-B4C9-C5973A48336C}" type="presParOf" srcId="{8061FB6B-531E-409E-B257-30F357ED9425}" destId="{3A1AE289-C340-4444-9402-FF51365C6948}" srcOrd="4" destOrd="0" presId="urn:microsoft.com/office/officeart/2005/8/layout/vList6"/>
    <dgm:cxn modelId="{3557E869-E2E5-4F37-8770-25FD24CCAB71}" type="presParOf" srcId="{3A1AE289-C340-4444-9402-FF51365C6948}" destId="{75426C32-0A71-4C2B-AF7D-10F0E028E398}" srcOrd="0" destOrd="0" presId="urn:microsoft.com/office/officeart/2005/8/layout/vList6"/>
    <dgm:cxn modelId="{F600B92A-57D5-4BD9-891F-A3865D37348E}" type="presParOf" srcId="{3A1AE289-C340-4444-9402-FF51365C6948}" destId="{AF15D34E-DD9C-4442-B428-55A10CAAA439}" srcOrd="1" destOrd="0" presId="urn:microsoft.com/office/officeart/2005/8/layout/vList6"/>
    <dgm:cxn modelId="{480DB545-EB84-4957-A718-1C9EE6877F58}" type="presParOf" srcId="{8061FB6B-531E-409E-B257-30F357ED9425}" destId="{3A33B62E-D7D6-4CDA-8808-8FC3231D3E04}" srcOrd="5" destOrd="0" presId="urn:microsoft.com/office/officeart/2005/8/layout/vList6"/>
    <dgm:cxn modelId="{63B9943F-8FB6-4742-AE56-C1EBBA3A9B1D}" type="presParOf" srcId="{8061FB6B-531E-409E-B257-30F357ED9425}" destId="{B43B976E-0324-44FB-8254-2ADDA5C02BC4}" srcOrd="6" destOrd="0" presId="urn:microsoft.com/office/officeart/2005/8/layout/vList6"/>
    <dgm:cxn modelId="{16D89285-2BFD-4945-9613-F3835435A4B1}" type="presParOf" srcId="{B43B976E-0324-44FB-8254-2ADDA5C02BC4}" destId="{EC85653D-5C30-405E-9FF5-AD7735E3169E}" srcOrd="0" destOrd="0" presId="urn:microsoft.com/office/officeart/2005/8/layout/vList6"/>
    <dgm:cxn modelId="{146A5699-009B-4A5D-9A97-F68D2F25D4EE}" type="presParOf" srcId="{B43B976E-0324-44FB-8254-2ADDA5C02BC4}" destId="{77C797DD-F7F7-47F5-9501-C13426F32B2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65CEE4-2C09-44F1-9399-C7F9721168CF}" type="doc">
      <dgm:prSet loTypeId="urn:microsoft.com/office/officeart/2005/8/layout/hProcess9" loCatId="process" qsTypeId="urn:microsoft.com/office/officeart/2005/8/quickstyle/simple5" qsCatId="simple" csTypeId="urn:microsoft.com/office/officeart/2005/8/colors/accent5_2" csCatId="accent5" phldr="1"/>
      <dgm:spPr/>
    </dgm:pt>
    <dgm:pt modelId="{B5621D1E-99EC-4395-A3A5-FD9784F9D6BB}">
      <dgm:prSet phldrT="[Text]"/>
      <dgm:spPr>
        <a:solidFill>
          <a:srgbClr val="0086A8"/>
        </a:solidFill>
      </dgm:spPr>
      <dgm:t>
        <a:bodyPr/>
        <a:lstStyle/>
        <a:p>
          <a:r>
            <a:rPr lang="en-GB" b="1" dirty="0" smtClean="0"/>
            <a:t>LEVEL ONE – CONSULTATION </a:t>
          </a:r>
          <a:r>
            <a:rPr lang="en-GB" dirty="0" smtClean="0"/>
            <a:t>– IVY meet with involved professionals to discuss a young person.  A SPJ risk assessment opinion incorporating risk factor ratings, a risk formulation, risk scenarios and recommendations for risk assessment/management</a:t>
          </a:r>
          <a:endParaRPr lang="en-GB" dirty="0"/>
        </a:p>
      </dgm:t>
    </dgm:pt>
    <dgm:pt modelId="{A8AA9762-416A-452D-B407-474C8879C3C3}" type="parTrans" cxnId="{79CDAA69-68A2-4135-A79B-775E9EA70667}">
      <dgm:prSet/>
      <dgm:spPr/>
      <dgm:t>
        <a:bodyPr/>
        <a:lstStyle/>
        <a:p>
          <a:endParaRPr lang="en-GB"/>
        </a:p>
      </dgm:t>
    </dgm:pt>
    <dgm:pt modelId="{240E2B76-902B-4394-9FCF-78D5DFBC5F09}" type="sibTrans" cxnId="{79CDAA69-68A2-4135-A79B-775E9EA70667}">
      <dgm:prSet/>
      <dgm:spPr/>
      <dgm:t>
        <a:bodyPr/>
        <a:lstStyle/>
        <a:p>
          <a:endParaRPr lang="en-GB"/>
        </a:p>
      </dgm:t>
    </dgm:pt>
    <dgm:pt modelId="{8D6B3AB0-460D-464A-8787-19D496AFA4E8}">
      <dgm:prSet phldrT="[Text]"/>
      <dgm:spPr>
        <a:solidFill>
          <a:srgbClr val="0086A8"/>
        </a:solidFill>
      </dgm:spPr>
      <dgm:t>
        <a:bodyPr/>
        <a:lstStyle/>
        <a:p>
          <a:r>
            <a:rPr lang="en-GB" b="1" dirty="0" smtClean="0"/>
            <a:t>LEVEL TWO – ASSESSMENT </a:t>
          </a:r>
          <a:r>
            <a:rPr lang="en-GB" dirty="0" smtClean="0"/>
            <a:t>- Builds on the data available at level 1 but includes direct specialist assessments of mental health, psychological or offending needs necessary for a more complete formulation. </a:t>
          </a:r>
          <a:endParaRPr lang="en-GB" dirty="0"/>
        </a:p>
      </dgm:t>
    </dgm:pt>
    <dgm:pt modelId="{76A021DC-6733-48C2-9CA8-27D1984388E8}" type="parTrans" cxnId="{4BCDE83B-ED41-4BCD-B5B7-67F29DEE5BFD}">
      <dgm:prSet/>
      <dgm:spPr/>
      <dgm:t>
        <a:bodyPr/>
        <a:lstStyle/>
        <a:p>
          <a:endParaRPr lang="en-GB"/>
        </a:p>
      </dgm:t>
    </dgm:pt>
    <dgm:pt modelId="{23808D9A-E721-4DA7-98F9-38C96F4D8B0D}" type="sibTrans" cxnId="{4BCDE83B-ED41-4BCD-B5B7-67F29DEE5BFD}">
      <dgm:prSet/>
      <dgm:spPr/>
      <dgm:t>
        <a:bodyPr/>
        <a:lstStyle/>
        <a:p>
          <a:endParaRPr lang="en-GB"/>
        </a:p>
      </dgm:t>
    </dgm:pt>
    <dgm:pt modelId="{07C5E334-2EA5-4D26-BB51-DB005B62E3F8}">
      <dgm:prSet phldrT="[Text]"/>
      <dgm:spPr>
        <a:solidFill>
          <a:srgbClr val="0086A8"/>
        </a:solidFill>
      </dgm:spPr>
      <dgm:t>
        <a:bodyPr/>
        <a:lstStyle/>
        <a:p>
          <a:r>
            <a:rPr lang="en-GB" b="1" dirty="0" smtClean="0"/>
            <a:t>LEVEL THREE – TREATMENT </a:t>
          </a:r>
          <a:r>
            <a:rPr lang="en-GB" dirty="0" smtClean="0"/>
            <a:t>– Is offered where treatment needs are identified and cannot be met by local services.  It is a formulation-led and eclectic approach to intervention.  </a:t>
          </a:r>
          <a:endParaRPr lang="en-GB" dirty="0"/>
        </a:p>
      </dgm:t>
    </dgm:pt>
    <dgm:pt modelId="{EDD8827D-A448-43C3-9A91-2B3B6AD9FF9E}" type="parTrans" cxnId="{B2FD489D-C7BD-4AE9-AC96-094EFE677B89}">
      <dgm:prSet/>
      <dgm:spPr/>
      <dgm:t>
        <a:bodyPr/>
        <a:lstStyle/>
        <a:p>
          <a:endParaRPr lang="en-GB"/>
        </a:p>
      </dgm:t>
    </dgm:pt>
    <dgm:pt modelId="{5067A24C-D04F-4C16-A613-05581158A2C9}" type="sibTrans" cxnId="{B2FD489D-C7BD-4AE9-AC96-094EFE677B89}">
      <dgm:prSet/>
      <dgm:spPr/>
      <dgm:t>
        <a:bodyPr/>
        <a:lstStyle/>
        <a:p>
          <a:endParaRPr lang="en-GB"/>
        </a:p>
      </dgm:t>
    </dgm:pt>
    <dgm:pt modelId="{2D935FBC-9D99-4CC3-8DCE-20E421EDDEDE}" type="pres">
      <dgm:prSet presAssocID="{C865CEE4-2C09-44F1-9399-C7F9721168CF}" presName="CompostProcess" presStyleCnt="0">
        <dgm:presLayoutVars>
          <dgm:dir/>
          <dgm:resizeHandles val="exact"/>
        </dgm:presLayoutVars>
      </dgm:prSet>
      <dgm:spPr/>
    </dgm:pt>
    <dgm:pt modelId="{28DFB30D-C53C-4394-945B-05111C4FC4C9}" type="pres">
      <dgm:prSet presAssocID="{C865CEE4-2C09-44F1-9399-C7F9721168CF}" presName="arrow" presStyleLbl="bgShp" presStyleIdx="0" presStyleCnt="1"/>
      <dgm:spPr/>
    </dgm:pt>
    <dgm:pt modelId="{79CC5423-738E-4FAA-BF1F-122299C2FBAE}" type="pres">
      <dgm:prSet presAssocID="{C865CEE4-2C09-44F1-9399-C7F9721168CF}" presName="linearProcess" presStyleCnt="0"/>
      <dgm:spPr/>
    </dgm:pt>
    <dgm:pt modelId="{29F0C1D6-616A-4AEC-8275-1303AD28DC6E}" type="pres">
      <dgm:prSet presAssocID="{B5621D1E-99EC-4395-A3A5-FD9784F9D6B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3A4C36-6F66-4435-B0C3-8F5E3EEC8709}" type="pres">
      <dgm:prSet presAssocID="{240E2B76-902B-4394-9FCF-78D5DFBC5F09}" presName="sibTrans" presStyleCnt="0"/>
      <dgm:spPr/>
    </dgm:pt>
    <dgm:pt modelId="{6FC37AFF-008E-4C81-BA5D-914A31E96845}" type="pres">
      <dgm:prSet presAssocID="{8D6B3AB0-460D-464A-8787-19D496AFA4E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BC0B65-56F0-4FDA-B6BE-4123E673A64E}" type="pres">
      <dgm:prSet presAssocID="{23808D9A-E721-4DA7-98F9-38C96F4D8B0D}" presName="sibTrans" presStyleCnt="0"/>
      <dgm:spPr/>
    </dgm:pt>
    <dgm:pt modelId="{38E096BE-DDAE-4DC8-BE7B-48EBE94A2C56}" type="pres">
      <dgm:prSet presAssocID="{07C5E334-2EA5-4D26-BB51-DB005B62E3F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DC99FE-57CF-42C8-849B-17BABDC4DD47}" type="presOf" srcId="{B5621D1E-99EC-4395-A3A5-FD9784F9D6BB}" destId="{29F0C1D6-616A-4AEC-8275-1303AD28DC6E}" srcOrd="0" destOrd="0" presId="urn:microsoft.com/office/officeart/2005/8/layout/hProcess9"/>
    <dgm:cxn modelId="{D9E09766-B52E-417D-B868-125D55C29E17}" type="presOf" srcId="{C865CEE4-2C09-44F1-9399-C7F9721168CF}" destId="{2D935FBC-9D99-4CC3-8DCE-20E421EDDEDE}" srcOrd="0" destOrd="0" presId="urn:microsoft.com/office/officeart/2005/8/layout/hProcess9"/>
    <dgm:cxn modelId="{4BCDE83B-ED41-4BCD-B5B7-67F29DEE5BFD}" srcId="{C865CEE4-2C09-44F1-9399-C7F9721168CF}" destId="{8D6B3AB0-460D-464A-8787-19D496AFA4E8}" srcOrd="1" destOrd="0" parTransId="{76A021DC-6733-48C2-9CA8-27D1984388E8}" sibTransId="{23808D9A-E721-4DA7-98F9-38C96F4D8B0D}"/>
    <dgm:cxn modelId="{79CDAA69-68A2-4135-A79B-775E9EA70667}" srcId="{C865CEE4-2C09-44F1-9399-C7F9721168CF}" destId="{B5621D1E-99EC-4395-A3A5-FD9784F9D6BB}" srcOrd="0" destOrd="0" parTransId="{A8AA9762-416A-452D-B407-474C8879C3C3}" sibTransId="{240E2B76-902B-4394-9FCF-78D5DFBC5F09}"/>
    <dgm:cxn modelId="{CA6BEF7B-2013-4779-BC8C-47BBDC24A8B2}" type="presOf" srcId="{8D6B3AB0-460D-464A-8787-19D496AFA4E8}" destId="{6FC37AFF-008E-4C81-BA5D-914A31E96845}" srcOrd="0" destOrd="0" presId="urn:microsoft.com/office/officeart/2005/8/layout/hProcess9"/>
    <dgm:cxn modelId="{FE90A0E8-1BDE-42FC-BCE3-001B2E923C2D}" type="presOf" srcId="{07C5E334-2EA5-4D26-BB51-DB005B62E3F8}" destId="{38E096BE-DDAE-4DC8-BE7B-48EBE94A2C56}" srcOrd="0" destOrd="0" presId="urn:microsoft.com/office/officeart/2005/8/layout/hProcess9"/>
    <dgm:cxn modelId="{B2FD489D-C7BD-4AE9-AC96-094EFE677B89}" srcId="{C865CEE4-2C09-44F1-9399-C7F9721168CF}" destId="{07C5E334-2EA5-4D26-BB51-DB005B62E3F8}" srcOrd="2" destOrd="0" parTransId="{EDD8827D-A448-43C3-9A91-2B3B6AD9FF9E}" sibTransId="{5067A24C-D04F-4C16-A613-05581158A2C9}"/>
    <dgm:cxn modelId="{C5E57B87-2D44-4A9C-B152-007D75D52C79}" type="presParOf" srcId="{2D935FBC-9D99-4CC3-8DCE-20E421EDDEDE}" destId="{28DFB30D-C53C-4394-945B-05111C4FC4C9}" srcOrd="0" destOrd="0" presId="urn:microsoft.com/office/officeart/2005/8/layout/hProcess9"/>
    <dgm:cxn modelId="{C056A12D-C3A2-4183-B2D6-90E9E4EEB8BF}" type="presParOf" srcId="{2D935FBC-9D99-4CC3-8DCE-20E421EDDEDE}" destId="{79CC5423-738E-4FAA-BF1F-122299C2FBAE}" srcOrd="1" destOrd="0" presId="urn:microsoft.com/office/officeart/2005/8/layout/hProcess9"/>
    <dgm:cxn modelId="{338CD728-D44A-4BD2-B76E-E02F5506D659}" type="presParOf" srcId="{79CC5423-738E-4FAA-BF1F-122299C2FBAE}" destId="{29F0C1D6-616A-4AEC-8275-1303AD28DC6E}" srcOrd="0" destOrd="0" presId="urn:microsoft.com/office/officeart/2005/8/layout/hProcess9"/>
    <dgm:cxn modelId="{5108B03C-47B2-474B-9884-1641E0B26565}" type="presParOf" srcId="{79CC5423-738E-4FAA-BF1F-122299C2FBAE}" destId="{4E3A4C36-6F66-4435-B0C3-8F5E3EEC8709}" srcOrd="1" destOrd="0" presId="urn:microsoft.com/office/officeart/2005/8/layout/hProcess9"/>
    <dgm:cxn modelId="{28FB824A-B757-4DE3-8DB0-163202C4D55A}" type="presParOf" srcId="{79CC5423-738E-4FAA-BF1F-122299C2FBAE}" destId="{6FC37AFF-008E-4C81-BA5D-914A31E96845}" srcOrd="2" destOrd="0" presId="urn:microsoft.com/office/officeart/2005/8/layout/hProcess9"/>
    <dgm:cxn modelId="{E5C294CB-B587-49F8-A92D-C7D642836366}" type="presParOf" srcId="{79CC5423-738E-4FAA-BF1F-122299C2FBAE}" destId="{0FBC0B65-56F0-4FDA-B6BE-4123E673A64E}" srcOrd="3" destOrd="0" presId="urn:microsoft.com/office/officeart/2005/8/layout/hProcess9"/>
    <dgm:cxn modelId="{FFE99BBA-A671-4434-9660-8462FFF9C996}" type="presParOf" srcId="{79CC5423-738E-4FAA-BF1F-122299C2FBAE}" destId="{38E096BE-DDAE-4DC8-BE7B-48EBE94A2C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18B4B7-E47C-4F80-8C4F-952577716DE8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1E8309-6F0D-4B4A-88DC-E51CAA882202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Risk Factors</a:t>
          </a:r>
          <a:endParaRPr lang="en-GB" dirty="0"/>
        </a:p>
      </dgm:t>
    </dgm:pt>
    <dgm:pt modelId="{9B194545-E739-4E6D-B1DC-1D76854BF2A0}" type="parTrans" cxnId="{FDEA90D8-3146-4D96-8586-086CD5374EF4}">
      <dgm:prSet/>
      <dgm:spPr/>
      <dgm:t>
        <a:bodyPr/>
        <a:lstStyle/>
        <a:p>
          <a:endParaRPr lang="en-GB"/>
        </a:p>
      </dgm:t>
    </dgm:pt>
    <dgm:pt modelId="{2824A29E-BFDD-473A-9514-5E372B83DFDB}" type="sibTrans" cxnId="{FDEA90D8-3146-4D96-8586-086CD5374EF4}">
      <dgm:prSet/>
      <dgm:spPr>
        <a:solidFill>
          <a:srgbClr val="778085">
            <a:alpha val="25000"/>
          </a:srgbClr>
        </a:solidFill>
      </dgm:spPr>
      <dgm:t>
        <a:bodyPr/>
        <a:lstStyle/>
        <a:p>
          <a:endParaRPr lang="en-GB"/>
        </a:p>
      </dgm:t>
    </dgm:pt>
    <dgm:pt modelId="{4BB7D542-37A7-4481-A15A-F53AB9653948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Formulation</a:t>
          </a:r>
          <a:endParaRPr lang="en-GB" dirty="0"/>
        </a:p>
      </dgm:t>
    </dgm:pt>
    <dgm:pt modelId="{C24DF8D2-FB73-4A0F-B796-2F7EDD80439F}" type="parTrans" cxnId="{FE7549C6-261B-4213-BFF3-7552ECDF22A0}">
      <dgm:prSet/>
      <dgm:spPr/>
      <dgm:t>
        <a:bodyPr/>
        <a:lstStyle/>
        <a:p>
          <a:endParaRPr lang="en-GB"/>
        </a:p>
      </dgm:t>
    </dgm:pt>
    <dgm:pt modelId="{545A4772-E56A-4E59-BBD7-1045BAA69C19}" type="sibTrans" cxnId="{FE7549C6-261B-4213-BFF3-7552ECDF22A0}">
      <dgm:prSet/>
      <dgm:spPr>
        <a:solidFill>
          <a:srgbClr val="778085">
            <a:alpha val="25000"/>
          </a:srgbClr>
        </a:solidFill>
      </dgm:spPr>
      <dgm:t>
        <a:bodyPr/>
        <a:lstStyle/>
        <a:p>
          <a:endParaRPr lang="en-GB"/>
        </a:p>
      </dgm:t>
    </dgm:pt>
    <dgm:pt modelId="{D239375A-3D95-47AC-97BB-85B89983F458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Scenarios</a:t>
          </a:r>
          <a:endParaRPr lang="en-GB" dirty="0"/>
        </a:p>
      </dgm:t>
    </dgm:pt>
    <dgm:pt modelId="{5BC09077-1CC3-41F0-BDCD-D1227C441471}" type="parTrans" cxnId="{9D400E7A-9141-452F-89C2-856BD0107D4A}">
      <dgm:prSet/>
      <dgm:spPr/>
      <dgm:t>
        <a:bodyPr/>
        <a:lstStyle/>
        <a:p>
          <a:endParaRPr lang="en-GB"/>
        </a:p>
      </dgm:t>
    </dgm:pt>
    <dgm:pt modelId="{1349D458-1FD5-4FEB-89FB-597905EAD73E}" type="sibTrans" cxnId="{9D400E7A-9141-452F-89C2-856BD0107D4A}">
      <dgm:prSet/>
      <dgm:spPr>
        <a:solidFill>
          <a:srgbClr val="778085">
            <a:alpha val="25000"/>
          </a:srgbClr>
        </a:solidFill>
      </dgm:spPr>
      <dgm:t>
        <a:bodyPr/>
        <a:lstStyle/>
        <a:p>
          <a:endParaRPr lang="en-GB"/>
        </a:p>
      </dgm:t>
    </dgm:pt>
    <dgm:pt modelId="{F8EDBC26-D3B8-4A8E-BF1C-875178F3861E}">
      <dgm:prSet phldrT="[Text]"/>
      <dgm:spPr>
        <a:solidFill>
          <a:srgbClr val="778085"/>
        </a:solidFill>
      </dgm:spPr>
      <dgm:t>
        <a:bodyPr/>
        <a:lstStyle/>
        <a:p>
          <a:r>
            <a:rPr lang="en-GB" b="0" dirty="0" smtClean="0"/>
            <a:t>Management</a:t>
          </a:r>
        </a:p>
      </dgm:t>
    </dgm:pt>
    <dgm:pt modelId="{8167DD24-1AF0-4077-B4A5-671975287F64}" type="parTrans" cxnId="{1ADCAD6E-D8A5-4963-B480-B08A04DE2B8B}">
      <dgm:prSet/>
      <dgm:spPr/>
      <dgm:t>
        <a:bodyPr/>
        <a:lstStyle/>
        <a:p>
          <a:endParaRPr lang="en-GB"/>
        </a:p>
      </dgm:t>
    </dgm:pt>
    <dgm:pt modelId="{A0ACD09C-0118-4BBE-A0CF-11937F0B93EA}" type="sibTrans" cxnId="{1ADCAD6E-D8A5-4963-B480-B08A04DE2B8B}">
      <dgm:prSet/>
      <dgm:spPr>
        <a:solidFill>
          <a:srgbClr val="778085">
            <a:alpha val="25000"/>
          </a:srgbClr>
        </a:solidFill>
      </dgm:spPr>
      <dgm:t>
        <a:bodyPr/>
        <a:lstStyle/>
        <a:p>
          <a:endParaRPr lang="en-GB"/>
        </a:p>
      </dgm:t>
    </dgm:pt>
    <dgm:pt modelId="{C158DB13-6158-47C8-B33E-9CA38B187521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Background</a:t>
          </a:r>
          <a:endParaRPr lang="en-GB" dirty="0"/>
        </a:p>
      </dgm:t>
    </dgm:pt>
    <dgm:pt modelId="{B792A112-BF4E-4929-AD8C-CC44B96D7F15}" type="sibTrans" cxnId="{E1967EEE-6CCE-462D-91FB-6C6F507071CA}">
      <dgm:prSet/>
      <dgm:spPr>
        <a:solidFill>
          <a:srgbClr val="778085">
            <a:alpha val="25000"/>
          </a:srgbClr>
        </a:solidFill>
      </dgm:spPr>
      <dgm:t>
        <a:bodyPr/>
        <a:lstStyle/>
        <a:p>
          <a:endParaRPr lang="en-GB"/>
        </a:p>
      </dgm:t>
    </dgm:pt>
    <dgm:pt modelId="{25D00A06-E1C8-485B-8D3D-1921D386C24B}" type="parTrans" cxnId="{E1967EEE-6CCE-462D-91FB-6C6F507071CA}">
      <dgm:prSet/>
      <dgm:spPr/>
      <dgm:t>
        <a:bodyPr/>
        <a:lstStyle/>
        <a:p>
          <a:endParaRPr lang="en-GB"/>
        </a:p>
      </dgm:t>
    </dgm:pt>
    <dgm:pt modelId="{B982144D-351F-4321-9CEF-32896FC4585E}">
      <dgm:prSet phldrT="[Text]"/>
      <dgm:spPr>
        <a:solidFill>
          <a:srgbClr val="778085"/>
        </a:solidFill>
      </dgm:spPr>
      <dgm:t>
        <a:bodyPr/>
        <a:lstStyle/>
        <a:p>
          <a:r>
            <a:rPr lang="en-GB" b="0" dirty="0" smtClean="0"/>
            <a:t>Communication</a:t>
          </a:r>
        </a:p>
      </dgm:t>
    </dgm:pt>
    <dgm:pt modelId="{C19AB6D0-DC03-4556-AED2-80AFB4205317}" type="parTrans" cxnId="{BEF75A84-73E8-4B5E-B896-555D025ED391}">
      <dgm:prSet/>
      <dgm:spPr/>
      <dgm:t>
        <a:bodyPr/>
        <a:lstStyle/>
        <a:p>
          <a:endParaRPr lang="en-GB"/>
        </a:p>
      </dgm:t>
    </dgm:pt>
    <dgm:pt modelId="{7E6B0155-3098-410C-A849-39C4FCF499CD}" type="sibTrans" cxnId="{BEF75A84-73E8-4B5E-B896-555D025ED391}">
      <dgm:prSet/>
      <dgm:spPr>
        <a:solidFill>
          <a:srgbClr val="778085">
            <a:alpha val="25000"/>
          </a:srgbClr>
        </a:solidFill>
      </dgm:spPr>
      <dgm:t>
        <a:bodyPr/>
        <a:lstStyle/>
        <a:p>
          <a:endParaRPr lang="en-GB"/>
        </a:p>
      </dgm:t>
    </dgm:pt>
    <dgm:pt modelId="{B3C6DFD1-6F08-4738-BB5E-F74B3127A74B}" type="pres">
      <dgm:prSet presAssocID="{E118B4B7-E47C-4F80-8C4F-952577716DE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5B79577-3CC9-489D-8F22-7C785DC5596B}" type="pres">
      <dgm:prSet presAssocID="{C158DB13-6158-47C8-B33E-9CA38B18752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3B125E-2A97-4293-A652-3A41B5C111D7}" type="pres">
      <dgm:prSet presAssocID="{B792A112-BF4E-4929-AD8C-CC44B96D7F15}" presName="sibTrans" presStyleLbl="sibTrans2D1" presStyleIdx="0" presStyleCnt="6"/>
      <dgm:spPr/>
      <dgm:t>
        <a:bodyPr/>
        <a:lstStyle/>
        <a:p>
          <a:endParaRPr lang="en-GB"/>
        </a:p>
      </dgm:t>
    </dgm:pt>
    <dgm:pt modelId="{E1B76DF2-2C80-40A4-802D-954905AB4383}" type="pres">
      <dgm:prSet presAssocID="{B792A112-BF4E-4929-AD8C-CC44B96D7F15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370D5D0C-4410-4DF4-96C4-27E3C7B1356C}" type="pres">
      <dgm:prSet presAssocID="{111E8309-6F0D-4B4A-88DC-E51CAA88220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91892C-2B10-44BC-918C-947A34EA6561}" type="pres">
      <dgm:prSet presAssocID="{2824A29E-BFDD-473A-9514-5E372B83DFDB}" presName="sibTrans" presStyleLbl="sibTrans2D1" presStyleIdx="1" presStyleCnt="6"/>
      <dgm:spPr/>
      <dgm:t>
        <a:bodyPr/>
        <a:lstStyle/>
        <a:p>
          <a:endParaRPr lang="en-GB"/>
        </a:p>
      </dgm:t>
    </dgm:pt>
    <dgm:pt modelId="{227000EB-9594-4AA9-93C4-89C2D55DA04C}" type="pres">
      <dgm:prSet presAssocID="{2824A29E-BFDD-473A-9514-5E372B83DFDB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4C3CB6D4-AD80-4BB3-95A2-789F5728AD9F}" type="pres">
      <dgm:prSet presAssocID="{4BB7D542-37A7-4481-A15A-F53AB965394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DC9854-4DE4-4B18-817C-485F9814AB58}" type="pres">
      <dgm:prSet presAssocID="{545A4772-E56A-4E59-BBD7-1045BAA69C19}" presName="sibTrans" presStyleLbl="sibTrans2D1" presStyleIdx="2" presStyleCnt="6"/>
      <dgm:spPr/>
      <dgm:t>
        <a:bodyPr/>
        <a:lstStyle/>
        <a:p>
          <a:endParaRPr lang="en-GB"/>
        </a:p>
      </dgm:t>
    </dgm:pt>
    <dgm:pt modelId="{B93702AD-203A-4342-9E07-5FDEC46B3208}" type="pres">
      <dgm:prSet presAssocID="{545A4772-E56A-4E59-BBD7-1045BAA69C19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F632221E-3E61-456C-A394-1856E80CA6C4}" type="pres">
      <dgm:prSet presAssocID="{D239375A-3D95-47AC-97BB-85B89983F45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91DF81-726A-494A-B041-1D63B59DB433}" type="pres">
      <dgm:prSet presAssocID="{1349D458-1FD5-4FEB-89FB-597905EAD73E}" presName="sibTrans" presStyleLbl="sibTrans2D1" presStyleIdx="3" presStyleCnt="6"/>
      <dgm:spPr/>
      <dgm:t>
        <a:bodyPr/>
        <a:lstStyle/>
        <a:p>
          <a:endParaRPr lang="en-GB"/>
        </a:p>
      </dgm:t>
    </dgm:pt>
    <dgm:pt modelId="{0DFAA02E-CF26-4B19-9DF1-A3720D50B7A1}" type="pres">
      <dgm:prSet presAssocID="{1349D458-1FD5-4FEB-89FB-597905EAD73E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AF9BE987-2681-4C7B-AE6B-E7D1F6D76F49}" type="pres">
      <dgm:prSet presAssocID="{F8EDBC26-D3B8-4A8E-BF1C-875178F3861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0F2CB7-B18D-4579-A89F-CA6331935A56}" type="pres">
      <dgm:prSet presAssocID="{A0ACD09C-0118-4BBE-A0CF-11937F0B93EA}" presName="sibTrans" presStyleLbl="sibTrans2D1" presStyleIdx="4" presStyleCnt="6"/>
      <dgm:spPr/>
      <dgm:t>
        <a:bodyPr/>
        <a:lstStyle/>
        <a:p>
          <a:endParaRPr lang="en-GB"/>
        </a:p>
      </dgm:t>
    </dgm:pt>
    <dgm:pt modelId="{72AFCDD6-F8D6-467F-A500-53D1C184E1C0}" type="pres">
      <dgm:prSet presAssocID="{A0ACD09C-0118-4BBE-A0CF-11937F0B93EA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D1997243-83BE-40C6-BFC2-7CF72BE560DA}" type="pres">
      <dgm:prSet presAssocID="{B982144D-351F-4321-9CEF-32896FC4585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6E3CD2-49FF-4204-BF2B-8B32CC5C9782}" type="pres">
      <dgm:prSet presAssocID="{7E6B0155-3098-410C-A849-39C4FCF499CD}" presName="sibTrans" presStyleLbl="sibTrans2D1" presStyleIdx="5" presStyleCnt="6"/>
      <dgm:spPr/>
      <dgm:t>
        <a:bodyPr/>
        <a:lstStyle/>
        <a:p>
          <a:endParaRPr lang="en-GB"/>
        </a:p>
      </dgm:t>
    </dgm:pt>
    <dgm:pt modelId="{CB56C130-192C-4FE9-94F7-981D3D879245}" type="pres">
      <dgm:prSet presAssocID="{7E6B0155-3098-410C-A849-39C4FCF499CD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2F8E4593-B928-4D6C-B327-6C2838DC07D6}" type="presOf" srcId="{B792A112-BF4E-4929-AD8C-CC44B96D7F15}" destId="{253B125E-2A97-4293-A652-3A41B5C111D7}" srcOrd="0" destOrd="0" presId="urn:microsoft.com/office/officeart/2005/8/layout/cycle2"/>
    <dgm:cxn modelId="{CAAEFA2F-1453-425F-B43C-A6FF1AC9D2F4}" type="presOf" srcId="{C158DB13-6158-47C8-B33E-9CA38B187521}" destId="{E5B79577-3CC9-489D-8F22-7C785DC5596B}" srcOrd="0" destOrd="0" presId="urn:microsoft.com/office/officeart/2005/8/layout/cycle2"/>
    <dgm:cxn modelId="{7A42D8AA-5233-455B-B71E-71A9A41D75AD}" type="presOf" srcId="{7E6B0155-3098-410C-A849-39C4FCF499CD}" destId="{CB56C130-192C-4FE9-94F7-981D3D879245}" srcOrd="1" destOrd="0" presId="urn:microsoft.com/office/officeart/2005/8/layout/cycle2"/>
    <dgm:cxn modelId="{D8586F2E-A996-4164-935C-4FCF31ADCAE2}" type="presOf" srcId="{2824A29E-BFDD-473A-9514-5E372B83DFDB}" destId="{C691892C-2B10-44BC-918C-947A34EA6561}" srcOrd="0" destOrd="0" presId="urn:microsoft.com/office/officeart/2005/8/layout/cycle2"/>
    <dgm:cxn modelId="{BFDBC053-39F2-44EC-B3D5-D2ECFB3C8321}" type="presOf" srcId="{545A4772-E56A-4E59-BBD7-1045BAA69C19}" destId="{5FDC9854-4DE4-4B18-817C-485F9814AB58}" srcOrd="0" destOrd="0" presId="urn:microsoft.com/office/officeart/2005/8/layout/cycle2"/>
    <dgm:cxn modelId="{EC1ABEC2-7C94-4955-B683-1B09CB144A74}" type="presOf" srcId="{4BB7D542-37A7-4481-A15A-F53AB9653948}" destId="{4C3CB6D4-AD80-4BB3-95A2-789F5728AD9F}" srcOrd="0" destOrd="0" presId="urn:microsoft.com/office/officeart/2005/8/layout/cycle2"/>
    <dgm:cxn modelId="{F7B9FAC8-8FEB-4E26-98A0-E369453892CD}" type="presOf" srcId="{F8EDBC26-D3B8-4A8E-BF1C-875178F3861E}" destId="{AF9BE987-2681-4C7B-AE6B-E7D1F6D76F49}" srcOrd="0" destOrd="0" presId="urn:microsoft.com/office/officeart/2005/8/layout/cycle2"/>
    <dgm:cxn modelId="{986287EA-1B3F-4431-A2A2-5A20871F64E8}" type="presOf" srcId="{A0ACD09C-0118-4BBE-A0CF-11937F0B93EA}" destId="{D90F2CB7-B18D-4579-A89F-CA6331935A56}" srcOrd="0" destOrd="0" presId="urn:microsoft.com/office/officeart/2005/8/layout/cycle2"/>
    <dgm:cxn modelId="{BEF75A84-73E8-4B5E-B896-555D025ED391}" srcId="{E118B4B7-E47C-4F80-8C4F-952577716DE8}" destId="{B982144D-351F-4321-9CEF-32896FC4585E}" srcOrd="5" destOrd="0" parTransId="{C19AB6D0-DC03-4556-AED2-80AFB4205317}" sibTransId="{7E6B0155-3098-410C-A849-39C4FCF499CD}"/>
    <dgm:cxn modelId="{233EE823-4579-4E07-955C-696B1C3CB770}" type="presOf" srcId="{1349D458-1FD5-4FEB-89FB-597905EAD73E}" destId="{0DFAA02E-CF26-4B19-9DF1-A3720D50B7A1}" srcOrd="1" destOrd="0" presId="urn:microsoft.com/office/officeart/2005/8/layout/cycle2"/>
    <dgm:cxn modelId="{9932434A-87D3-4468-A208-8EB702D972E6}" type="presOf" srcId="{2824A29E-BFDD-473A-9514-5E372B83DFDB}" destId="{227000EB-9594-4AA9-93C4-89C2D55DA04C}" srcOrd="1" destOrd="0" presId="urn:microsoft.com/office/officeart/2005/8/layout/cycle2"/>
    <dgm:cxn modelId="{EA8A7A00-993D-4109-86E1-663A3BAAE7DA}" type="presOf" srcId="{E118B4B7-E47C-4F80-8C4F-952577716DE8}" destId="{B3C6DFD1-6F08-4738-BB5E-F74B3127A74B}" srcOrd="0" destOrd="0" presId="urn:microsoft.com/office/officeart/2005/8/layout/cycle2"/>
    <dgm:cxn modelId="{4F9AF409-2F02-48C9-8362-5C81DF6B5050}" type="presOf" srcId="{1349D458-1FD5-4FEB-89FB-597905EAD73E}" destId="{DF91DF81-726A-494A-B041-1D63B59DB433}" srcOrd="0" destOrd="0" presId="urn:microsoft.com/office/officeart/2005/8/layout/cycle2"/>
    <dgm:cxn modelId="{9D400E7A-9141-452F-89C2-856BD0107D4A}" srcId="{E118B4B7-E47C-4F80-8C4F-952577716DE8}" destId="{D239375A-3D95-47AC-97BB-85B89983F458}" srcOrd="3" destOrd="0" parTransId="{5BC09077-1CC3-41F0-BDCD-D1227C441471}" sibTransId="{1349D458-1FD5-4FEB-89FB-597905EAD73E}"/>
    <dgm:cxn modelId="{82ADD405-05DC-42BB-A861-E88F7AB9A179}" type="presOf" srcId="{111E8309-6F0D-4B4A-88DC-E51CAA882202}" destId="{370D5D0C-4410-4DF4-96C4-27E3C7B1356C}" srcOrd="0" destOrd="0" presId="urn:microsoft.com/office/officeart/2005/8/layout/cycle2"/>
    <dgm:cxn modelId="{D345B01E-76CE-408F-930F-CA55CC44F05E}" type="presOf" srcId="{B982144D-351F-4321-9CEF-32896FC4585E}" destId="{D1997243-83BE-40C6-BFC2-7CF72BE560DA}" srcOrd="0" destOrd="0" presId="urn:microsoft.com/office/officeart/2005/8/layout/cycle2"/>
    <dgm:cxn modelId="{B140A5E4-3176-4B72-9255-C2AC57BE4233}" type="presOf" srcId="{7E6B0155-3098-410C-A849-39C4FCF499CD}" destId="{096E3CD2-49FF-4204-BF2B-8B32CC5C9782}" srcOrd="0" destOrd="0" presId="urn:microsoft.com/office/officeart/2005/8/layout/cycle2"/>
    <dgm:cxn modelId="{47DF2A59-E89F-4088-A191-A8AA262FA6BC}" type="presOf" srcId="{A0ACD09C-0118-4BBE-A0CF-11937F0B93EA}" destId="{72AFCDD6-F8D6-467F-A500-53D1C184E1C0}" srcOrd="1" destOrd="0" presId="urn:microsoft.com/office/officeart/2005/8/layout/cycle2"/>
    <dgm:cxn modelId="{FE7549C6-261B-4213-BFF3-7552ECDF22A0}" srcId="{E118B4B7-E47C-4F80-8C4F-952577716DE8}" destId="{4BB7D542-37A7-4481-A15A-F53AB9653948}" srcOrd="2" destOrd="0" parTransId="{C24DF8D2-FB73-4A0F-B796-2F7EDD80439F}" sibTransId="{545A4772-E56A-4E59-BBD7-1045BAA69C19}"/>
    <dgm:cxn modelId="{1ADCAD6E-D8A5-4963-B480-B08A04DE2B8B}" srcId="{E118B4B7-E47C-4F80-8C4F-952577716DE8}" destId="{F8EDBC26-D3B8-4A8E-BF1C-875178F3861E}" srcOrd="4" destOrd="0" parTransId="{8167DD24-1AF0-4077-B4A5-671975287F64}" sibTransId="{A0ACD09C-0118-4BBE-A0CF-11937F0B93EA}"/>
    <dgm:cxn modelId="{FDEA90D8-3146-4D96-8586-086CD5374EF4}" srcId="{E118B4B7-E47C-4F80-8C4F-952577716DE8}" destId="{111E8309-6F0D-4B4A-88DC-E51CAA882202}" srcOrd="1" destOrd="0" parTransId="{9B194545-E739-4E6D-B1DC-1D76854BF2A0}" sibTransId="{2824A29E-BFDD-473A-9514-5E372B83DFDB}"/>
    <dgm:cxn modelId="{50681099-C98D-4CF3-BA22-8E4AF6DF60AD}" type="presOf" srcId="{D239375A-3D95-47AC-97BB-85B89983F458}" destId="{F632221E-3E61-456C-A394-1856E80CA6C4}" srcOrd="0" destOrd="0" presId="urn:microsoft.com/office/officeart/2005/8/layout/cycle2"/>
    <dgm:cxn modelId="{E1967EEE-6CCE-462D-91FB-6C6F507071CA}" srcId="{E118B4B7-E47C-4F80-8C4F-952577716DE8}" destId="{C158DB13-6158-47C8-B33E-9CA38B187521}" srcOrd="0" destOrd="0" parTransId="{25D00A06-E1C8-485B-8D3D-1921D386C24B}" sibTransId="{B792A112-BF4E-4929-AD8C-CC44B96D7F15}"/>
    <dgm:cxn modelId="{C8542844-6E15-4055-AB6E-43F5156E8D46}" type="presOf" srcId="{545A4772-E56A-4E59-BBD7-1045BAA69C19}" destId="{B93702AD-203A-4342-9E07-5FDEC46B3208}" srcOrd="1" destOrd="0" presId="urn:microsoft.com/office/officeart/2005/8/layout/cycle2"/>
    <dgm:cxn modelId="{F0F25F90-974C-4002-908B-00045A7E8B26}" type="presOf" srcId="{B792A112-BF4E-4929-AD8C-CC44B96D7F15}" destId="{E1B76DF2-2C80-40A4-802D-954905AB4383}" srcOrd="1" destOrd="0" presId="urn:microsoft.com/office/officeart/2005/8/layout/cycle2"/>
    <dgm:cxn modelId="{12500262-D829-497F-89AD-8C716868C0AE}" type="presParOf" srcId="{B3C6DFD1-6F08-4738-BB5E-F74B3127A74B}" destId="{E5B79577-3CC9-489D-8F22-7C785DC5596B}" srcOrd="0" destOrd="0" presId="urn:microsoft.com/office/officeart/2005/8/layout/cycle2"/>
    <dgm:cxn modelId="{EA31C630-490F-456F-9477-42C9CCCB7A85}" type="presParOf" srcId="{B3C6DFD1-6F08-4738-BB5E-F74B3127A74B}" destId="{253B125E-2A97-4293-A652-3A41B5C111D7}" srcOrd="1" destOrd="0" presId="urn:microsoft.com/office/officeart/2005/8/layout/cycle2"/>
    <dgm:cxn modelId="{F9E64937-95B3-4758-B491-432D0DBF55D0}" type="presParOf" srcId="{253B125E-2A97-4293-A652-3A41B5C111D7}" destId="{E1B76DF2-2C80-40A4-802D-954905AB4383}" srcOrd="0" destOrd="0" presId="urn:microsoft.com/office/officeart/2005/8/layout/cycle2"/>
    <dgm:cxn modelId="{F4CB0C6C-D8AA-403D-9B5D-09ADF9AC9D04}" type="presParOf" srcId="{B3C6DFD1-6F08-4738-BB5E-F74B3127A74B}" destId="{370D5D0C-4410-4DF4-96C4-27E3C7B1356C}" srcOrd="2" destOrd="0" presId="urn:microsoft.com/office/officeart/2005/8/layout/cycle2"/>
    <dgm:cxn modelId="{B4A31F43-7BD4-45F9-ACA4-572B546EE4D9}" type="presParOf" srcId="{B3C6DFD1-6F08-4738-BB5E-F74B3127A74B}" destId="{C691892C-2B10-44BC-918C-947A34EA6561}" srcOrd="3" destOrd="0" presId="urn:microsoft.com/office/officeart/2005/8/layout/cycle2"/>
    <dgm:cxn modelId="{742301AF-C441-4556-B920-ED8336E2F4B8}" type="presParOf" srcId="{C691892C-2B10-44BC-918C-947A34EA6561}" destId="{227000EB-9594-4AA9-93C4-89C2D55DA04C}" srcOrd="0" destOrd="0" presId="urn:microsoft.com/office/officeart/2005/8/layout/cycle2"/>
    <dgm:cxn modelId="{2A9F6123-4B25-4C7B-8FFC-A69EC3AB3B9D}" type="presParOf" srcId="{B3C6DFD1-6F08-4738-BB5E-F74B3127A74B}" destId="{4C3CB6D4-AD80-4BB3-95A2-789F5728AD9F}" srcOrd="4" destOrd="0" presId="urn:microsoft.com/office/officeart/2005/8/layout/cycle2"/>
    <dgm:cxn modelId="{8395F01A-30B4-43EB-B6B1-3DDDDFB2BC26}" type="presParOf" srcId="{B3C6DFD1-6F08-4738-BB5E-F74B3127A74B}" destId="{5FDC9854-4DE4-4B18-817C-485F9814AB58}" srcOrd="5" destOrd="0" presId="urn:microsoft.com/office/officeart/2005/8/layout/cycle2"/>
    <dgm:cxn modelId="{7D035E7A-4316-4D8E-87C8-0E8FB8054146}" type="presParOf" srcId="{5FDC9854-4DE4-4B18-817C-485F9814AB58}" destId="{B93702AD-203A-4342-9E07-5FDEC46B3208}" srcOrd="0" destOrd="0" presId="urn:microsoft.com/office/officeart/2005/8/layout/cycle2"/>
    <dgm:cxn modelId="{3BCE0CD4-7813-4B43-9240-ABAE37B69292}" type="presParOf" srcId="{B3C6DFD1-6F08-4738-BB5E-F74B3127A74B}" destId="{F632221E-3E61-456C-A394-1856E80CA6C4}" srcOrd="6" destOrd="0" presId="urn:microsoft.com/office/officeart/2005/8/layout/cycle2"/>
    <dgm:cxn modelId="{6222350E-16EE-46BA-854B-161A9A35DC4D}" type="presParOf" srcId="{B3C6DFD1-6F08-4738-BB5E-F74B3127A74B}" destId="{DF91DF81-726A-494A-B041-1D63B59DB433}" srcOrd="7" destOrd="0" presId="urn:microsoft.com/office/officeart/2005/8/layout/cycle2"/>
    <dgm:cxn modelId="{8E9E9041-01E5-448E-899C-68B308A2ECE7}" type="presParOf" srcId="{DF91DF81-726A-494A-B041-1D63B59DB433}" destId="{0DFAA02E-CF26-4B19-9DF1-A3720D50B7A1}" srcOrd="0" destOrd="0" presId="urn:microsoft.com/office/officeart/2005/8/layout/cycle2"/>
    <dgm:cxn modelId="{207E870D-EF07-447C-AADF-63A395F91DD3}" type="presParOf" srcId="{B3C6DFD1-6F08-4738-BB5E-F74B3127A74B}" destId="{AF9BE987-2681-4C7B-AE6B-E7D1F6D76F49}" srcOrd="8" destOrd="0" presId="urn:microsoft.com/office/officeart/2005/8/layout/cycle2"/>
    <dgm:cxn modelId="{022B2A43-FD23-41FD-8749-A37F2351F533}" type="presParOf" srcId="{B3C6DFD1-6F08-4738-BB5E-F74B3127A74B}" destId="{D90F2CB7-B18D-4579-A89F-CA6331935A56}" srcOrd="9" destOrd="0" presId="urn:microsoft.com/office/officeart/2005/8/layout/cycle2"/>
    <dgm:cxn modelId="{F703B0EE-6D56-4307-BE93-299C98C42CE8}" type="presParOf" srcId="{D90F2CB7-B18D-4579-A89F-CA6331935A56}" destId="{72AFCDD6-F8D6-467F-A500-53D1C184E1C0}" srcOrd="0" destOrd="0" presId="urn:microsoft.com/office/officeart/2005/8/layout/cycle2"/>
    <dgm:cxn modelId="{B83AA6BF-EDD9-48C0-83AA-7FAEA698379D}" type="presParOf" srcId="{B3C6DFD1-6F08-4738-BB5E-F74B3127A74B}" destId="{D1997243-83BE-40C6-BFC2-7CF72BE560DA}" srcOrd="10" destOrd="0" presId="urn:microsoft.com/office/officeart/2005/8/layout/cycle2"/>
    <dgm:cxn modelId="{90711597-097C-4D7A-82CC-8C70A23C6402}" type="presParOf" srcId="{B3C6DFD1-6F08-4738-BB5E-F74B3127A74B}" destId="{096E3CD2-49FF-4204-BF2B-8B32CC5C9782}" srcOrd="11" destOrd="0" presId="urn:microsoft.com/office/officeart/2005/8/layout/cycle2"/>
    <dgm:cxn modelId="{5847BD80-58A6-4893-A7FF-4F70114D70FF}" type="presParOf" srcId="{096E3CD2-49FF-4204-BF2B-8B32CC5C9782}" destId="{CB56C130-192C-4FE9-94F7-981D3D8792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AB0771-D62F-48EC-82E3-69BD183498A3}" type="doc">
      <dgm:prSet loTypeId="urn:microsoft.com/office/officeart/2005/8/layout/default#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7E0587-E174-4217-995F-417544345701}">
      <dgm:prSet phldrT="[Text]"/>
      <dgm:spPr>
        <a:solidFill>
          <a:srgbClr val="951B81"/>
        </a:solidFill>
      </dgm:spPr>
      <dgm:t>
        <a:bodyPr/>
        <a:lstStyle/>
        <a:p>
          <a:r>
            <a:rPr lang="en-GB" dirty="0" smtClean="0"/>
            <a:t>Transition</a:t>
          </a:r>
          <a:endParaRPr lang="en-GB" dirty="0"/>
        </a:p>
      </dgm:t>
    </dgm:pt>
    <dgm:pt modelId="{E3465FF2-BB1B-496C-AAE6-32B67B0EF743}" type="parTrans" cxnId="{2426ABA3-D69D-457F-AC18-D4F646BE10B2}">
      <dgm:prSet/>
      <dgm:spPr/>
      <dgm:t>
        <a:bodyPr/>
        <a:lstStyle/>
        <a:p>
          <a:endParaRPr lang="en-GB"/>
        </a:p>
      </dgm:t>
    </dgm:pt>
    <dgm:pt modelId="{014FCFAC-7EF1-4A13-ABA4-271127AD1557}" type="sibTrans" cxnId="{2426ABA3-D69D-457F-AC18-D4F646BE10B2}">
      <dgm:prSet/>
      <dgm:spPr/>
      <dgm:t>
        <a:bodyPr/>
        <a:lstStyle/>
        <a:p>
          <a:endParaRPr lang="en-GB"/>
        </a:p>
      </dgm:t>
    </dgm:pt>
    <dgm:pt modelId="{AF244FBD-A1A6-45D4-867D-B7BB43E5AD08}">
      <dgm:prSet phldrT="[Text]"/>
      <dgm:spPr>
        <a:solidFill>
          <a:srgbClr val="0086A8"/>
        </a:solidFill>
      </dgm:spPr>
      <dgm:t>
        <a:bodyPr/>
        <a:lstStyle/>
        <a:p>
          <a:r>
            <a:rPr lang="en-GB" dirty="0" smtClean="0"/>
            <a:t>LAAC</a:t>
          </a:r>
          <a:endParaRPr lang="en-GB" dirty="0"/>
        </a:p>
      </dgm:t>
    </dgm:pt>
    <dgm:pt modelId="{9FCAAF0F-AB53-4E71-8BC3-F3C9F46D3239}" type="parTrans" cxnId="{5F7F1AB7-13E3-4C7F-A578-87AD451D6D3C}">
      <dgm:prSet/>
      <dgm:spPr/>
      <dgm:t>
        <a:bodyPr/>
        <a:lstStyle/>
        <a:p>
          <a:endParaRPr lang="en-GB"/>
        </a:p>
      </dgm:t>
    </dgm:pt>
    <dgm:pt modelId="{FD243006-2C6C-4D0A-8C3C-6DD576C5B774}" type="sibTrans" cxnId="{5F7F1AB7-13E3-4C7F-A578-87AD451D6D3C}">
      <dgm:prSet/>
      <dgm:spPr/>
      <dgm:t>
        <a:bodyPr/>
        <a:lstStyle/>
        <a:p>
          <a:endParaRPr lang="en-GB"/>
        </a:p>
      </dgm:t>
    </dgm:pt>
    <dgm:pt modelId="{D243D4A7-9B0A-4D98-82C8-95A05B9F34D1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Rejection </a:t>
          </a:r>
          <a:endParaRPr lang="en-GB" dirty="0"/>
        </a:p>
      </dgm:t>
    </dgm:pt>
    <dgm:pt modelId="{4106C300-1EBF-4012-A1D6-7E4CD7C3E2B8}" type="parTrans" cxnId="{9EED8E56-C130-48FF-9EDA-6F1BC4B89565}">
      <dgm:prSet/>
      <dgm:spPr/>
      <dgm:t>
        <a:bodyPr/>
        <a:lstStyle/>
        <a:p>
          <a:endParaRPr lang="en-GB"/>
        </a:p>
      </dgm:t>
    </dgm:pt>
    <dgm:pt modelId="{F4FA708E-96B5-48B2-9085-EDB1D9D8A509}" type="sibTrans" cxnId="{9EED8E56-C130-48FF-9EDA-6F1BC4B89565}">
      <dgm:prSet/>
      <dgm:spPr/>
      <dgm:t>
        <a:bodyPr/>
        <a:lstStyle/>
        <a:p>
          <a:endParaRPr lang="en-GB"/>
        </a:p>
      </dgm:t>
    </dgm:pt>
    <dgm:pt modelId="{B4E86155-4F88-4D39-A01C-D4E706C1F4BD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?Attachment Difficulties*</a:t>
          </a:r>
          <a:endParaRPr lang="en-GB" dirty="0"/>
        </a:p>
      </dgm:t>
    </dgm:pt>
    <dgm:pt modelId="{ECF4587B-DB39-4000-8560-9DF31F4FCC13}" type="parTrans" cxnId="{1CE54E17-0A31-46B2-ADE9-F4021378D3B8}">
      <dgm:prSet/>
      <dgm:spPr/>
      <dgm:t>
        <a:bodyPr/>
        <a:lstStyle/>
        <a:p>
          <a:endParaRPr lang="en-GB"/>
        </a:p>
      </dgm:t>
    </dgm:pt>
    <dgm:pt modelId="{64AF6710-7A8F-4C78-B337-575D166A3276}" type="sibTrans" cxnId="{1CE54E17-0A31-46B2-ADE9-F4021378D3B8}">
      <dgm:prSet/>
      <dgm:spPr/>
      <dgm:t>
        <a:bodyPr/>
        <a:lstStyle/>
        <a:p>
          <a:endParaRPr lang="en-GB"/>
        </a:p>
      </dgm:t>
    </dgm:pt>
    <dgm:pt modelId="{7B6F59CC-A2A7-41E7-A5DA-013921D1B05E}">
      <dgm:prSet phldrT="[Text]"/>
      <dgm:spPr>
        <a:solidFill>
          <a:srgbClr val="951B81"/>
        </a:solidFill>
      </dgm:spPr>
      <dgm:t>
        <a:bodyPr/>
        <a:lstStyle/>
        <a:p>
          <a:r>
            <a:rPr lang="en-GB" dirty="0" smtClean="0"/>
            <a:t>?ADHD</a:t>
          </a:r>
        </a:p>
      </dgm:t>
    </dgm:pt>
    <dgm:pt modelId="{97C5EC5E-DAB9-424F-A014-B01D5CDF6353}" type="parTrans" cxnId="{FAD9CA7E-BC16-4EBC-8536-2517A6AEF52D}">
      <dgm:prSet/>
      <dgm:spPr/>
      <dgm:t>
        <a:bodyPr/>
        <a:lstStyle/>
        <a:p>
          <a:endParaRPr lang="en-GB"/>
        </a:p>
      </dgm:t>
    </dgm:pt>
    <dgm:pt modelId="{409B2D73-86A4-4955-B214-D678C813C832}" type="sibTrans" cxnId="{FAD9CA7E-BC16-4EBC-8536-2517A6AEF52D}">
      <dgm:prSet/>
      <dgm:spPr/>
      <dgm:t>
        <a:bodyPr/>
        <a:lstStyle/>
        <a:p>
          <a:endParaRPr lang="en-GB"/>
        </a:p>
      </dgm:t>
    </dgm:pt>
    <dgm:pt modelId="{ED716EE1-3150-4E4E-8B93-A5001AE47C60}">
      <dgm:prSet phldrT="[Text]"/>
      <dgm:spPr>
        <a:solidFill>
          <a:srgbClr val="0086A8"/>
        </a:solidFill>
      </dgm:spPr>
      <dgm:t>
        <a:bodyPr/>
        <a:lstStyle/>
        <a:p>
          <a:r>
            <a:rPr lang="en-GB" dirty="0" smtClean="0"/>
            <a:t>?Autistic Spectrum</a:t>
          </a:r>
        </a:p>
      </dgm:t>
    </dgm:pt>
    <dgm:pt modelId="{29287318-177D-403C-A375-FEF6ECE2DE16}" type="parTrans" cxnId="{F9A5ECBE-8D6A-4906-A1C1-65F3443D74F3}">
      <dgm:prSet/>
      <dgm:spPr/>
      <dgm:t>
        <a:bodyPr/>
        <a:lstStyle/>
        <a:p>
          <a:endParaRPr lang="en-GB"/>
        </a:p>
      </dgm:t>
    </dgm:pt>
    <dgm:pt modelId="{DAFE2059-CA84-4B07-82A3-5CEE625D45C6}" type="sibTrans" cxnId="{F9A5ECBE-8D6A-4906-A1C1-65F3443D74F3}">
      <dgm:prSet/>
      <dgm:spPr/>
      <dgm:t>
        <a:bodyPr/>
        <a:lstStyle/>
        <a:p>
          <a:endParaRPr lang="en-GB"/>
        </a:p>
      </dgm:t>
    </dgm:pt>
    <dgm:pt modelId="{8C6AAE6A-1DE1-4163-8613-88446CD3F2AD}">
      <dgm:prSet phldrT="[Text]"/>
      <dgm:spPr>
        <a:solidFill>
          <a:srgbClr val="951B81"/>
        </a:solidFill>
      </dgm:spPr>
      <dgm:t>
        <a:bodyPr/>
        <a:lstStyle/>
        <a:p>
          <a:r>
            <a:rPr lang="en-GB" dirty="0" smtClean="0"/>
            <a:t>Vulnerability victimisation</a:t>
          </a:r>
          <a:endParaRPr lang="en-GB" dirty="0"/>
        </a:p>
      </dgm:t>
    </dgm:pt>
    <dgm:pt modelId="{D04FE1EB-D467-4414-90F2-3E4E18A2BE9C}" type="parTrans" cxnId="{7A6EF4D0-EB2E-4590-93BF-EB29FC92E364}">
      <dgm:prSet/>
      <dgm:spPr/>
      <dgm:t>
        <a:bodyPr/>
        <a:lstStyle/>
        <a:p>
          <a:endParaRPr lang="en-GB"/>
        </a:p>
      </dgm:t>
    </dgm:pt>
    <dgm:pt modelId="{2D0C9C9B-621F-4C09-AA07-1716A2994328}" type="sibTrans" cxnId="{7A6EF4D0-EB2E-4590-93BF-EB29FC92E364}">
      <dgm:prSet/>
      <dgm:spPr/>
      <dgm:t>
        <a:bodyPr/>
        <a:lstStyle/>
        <a:p>
          <a:endParaRPr lang="en-GB"/>
        </a:p>
      </dgm:t>
    </dgm:pt>
    <dgm:pt modelId="{E4AD7E9B-1A00-430E-AF68-39D6844B297A}">
      <dgm:prSet phldrT="[Text]"/>
      <dgm:spPr>
        <a:solidFill>
          <a:srgbClr val="0086A8"/>
        </a:solidFill>
      </dgm:spPr>
      <dgm:t>
        <a:bodyPr/>
        <a:lstStyle/>
        <a:p>
          <a:r>
            <a:rPr lang="en-GB" dirty="0" smtClean="0"/>
            <a:t>Unmet treatment need</a:t>
          </a:r>
          <a:endParaRPr lang="en-GB" dirty="0"/>
        </a:p>
      </dgm:t>
    </dgm:pt>
    <dgm:pt modelId="{430274A5-43F0-44F1-9B13-CFC9BCC3FBA3}" type="parTrans" cxnId="{7D4CFB7D-0FE1-4DD1-861E-68A429AB2206}">
      <dgm:prSet/>
      <dgm:spPr/>
      <dgm:t>
        <a:bodyPr/>
        <a:lstStyle/>
        <a:p>
          <a:endParaRPr lang="en-GB"/>
        </a:p>
      </dgm:t>
    </dgm:pt>
    <dgm:pt modelId="{5BFACFF1-5644-4526-BF4C-CD291C3BB9C9}" type="sibTrans" cxnId="{7D4CFB7D-0FE1-4DD1-861E-68A429AB2206}">
      <dgm:prSet/>
      <dgm:spPr/>
      <dgm:t>
        <a:bodyPr/>
        <a:lstStyle/>
        <a:p>
          <a:endParaRPr lang="en-GB"/>
        </a:p>
      </dgm:t>
    </dgm:pt>
    <dgm:pt modelId="{4EB1D5EC-7196-42DC-B84C-85357B90C2EB}">
      <dgm:prSet phldrT="[Text]"/>
      <dgm:spPr>
        <a:solidFill>
          <a:srgbClr val="778085"/>
        </a:solidFill>
      </dgm:spPr>
      <dgm:t>
        <a:bodyPr/>
        <a:lstStyle/>
        <a:p>
          <a:r>
            <a:rPr lang="en-GB" dirty="0" smtClean="0"/>
            <a:t>Difficulties with engagement*</a:t>
          </a:r>
          <a:endParaRPr lang="en-GB" dirty="0"/>
        </a:p>
      </dgm:t>
    </dgm:pt>
    <dgm:pt modelId="{40B87EFD-CD4F-4699-99EB-DAB4A780FD42}" type="parTrans" cxnId="{C7DA02A4-57BD-441A-B968-04D0338DEA87}">
      <dgm:prSet/>
      <dgm:spPr/>
      <dgm:t>
        <a:bodyPr/>
        <a:lstStyle/>
        <a:p>
          <a:endParaRPr lang="en-GB"/>
        </a:p>
      </dgm:t>
    </dgm:pt>
    <dgm:pt modelId="{AF34C705-22A9-447A-965D-B498D5506E91}" type="sibTrans" cxnId="{C7DA02A4-57BD-441A-B968-04D0338DEA87}">
      <dgm:prSet/>
      <dgm:spPr/>
      <dgm:t>
        <a:bodyPr/>
        <a:lstStyle/>
        <a:p>
          <a:endParaRPr lang="en-GB"/>
        </a:p>
      </dgm:t>
    </dgm:pt>
    <dgm:pt modelId="{5510D0DF-D27D-42E5-A8BB-AB4B6DB2AEC2}" type="pres">
      <dgm:prSet presAssocID="{A3AB0771-D62F-48EC-82E3-69BD183498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777359-CDC7-45F2-97AC-710ACDE1EB83}" type="pres">
      <dgm:prSet presAssocID="{087E0587-E174-4217-995F-41754434570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6BB911-0D7B-47E2-9B9D-AD2A4ACB1EF9}" type="pres">
      <dgm:prSet presAssocID="{014FCFAC-7EF1-4A13-ABA4-271127AD1557}" presName="sibTrans" presStyleCnt="0"/>
      <dgm:spPr/>
    </dgm:pt>
    <dgm:pt modelId="{2AA4A753-50F7-4248-97B1-35076E4466F0}" type="pres">
      <dgm:prSet presAssocID="{AF244FBD-A1A6-45D4-867D-B7BB43E5AD0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22DEF7-C68E-4D31-A52A-B04A41A13BF8}" type="pres">
      <dgm:prSet presAssocID="{FD243006-2C6C-4D0A-8C3C-6DD576C5B774}" presName="sibTrans" presStyleCnt="0"/>
      <dgm:spPr/>
    </dgm:pt>
    <dgm:pt modelId="{A20602D7-8DEF-4BC9-B4A2-462272CCCE5C}" type="pres">
      <dgm:prSet presAssocID="{D243D4A7-9B0A-4D98-82C8-95A05B9F34D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8BBE9F-A79F-4D83-8E3D-765F6F8B4148}" type="pres">
      <dgm:prSet presAssocID="{F4FA708E-96B5-48B2-9085-EDB1D9D8A509}" presName="sibTrans" presStyleCnt="0"/>
      <dgm:spPr/>
    </dgm:pt>
    <dgm:pt modelId="{2C437296-DE29-4D16-81A1-7322319B12A5}" type="pres">
      <dgm:prSet presAssocID="{B4E86155-4F88-4D39-A01C-D4E706C1F4B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9F991C-ECD9-4ED6-98B3-EDE270BA0C74}" type="pres">
      <dgm:prSet presAssocID="{64AF6710-7A8F-4C78-B337-575D166A3276}" presName="sibTrans" presStyleCnt="0"/>
      <dgm:spPr/>
    </dgm:pt>
    <dgm:pt modelId="{219191AD-3F22-4094-9E61-FB7972886FD1}" type="pres">
      <dgm:prSet presAssocID="{7B6F59CC-A2A7-41E7-A5DA-013921D1B05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A94CCD-3840-4FF9-9159-EAB5B4582622}" type="pres">
      <dgm:prSet presAssocID="{409B2D73-86A4-4955-B214-D678C813C832}" presName="sibTrans" presStyleCnt="0"/>
      <dgm:spPr/>
    </dgm:pt>
    <dgm:pt modelId="{AF977116-D0CB-436C-87D7-ABBA248E3F13}" type="pres">
      <dgm:prSet presAssocID="{ED716EE1-3150-4E4E-8B93-A5001AE47C6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4BCD75-BB46-4C2C-9895-C1A7CD049EF5}" type="pres">
      <dgm:prSet presAssocID="{DAFE2059-CA84-4B07-82A3-5CEE625D45C6}" presName="sibTrans" presStyleCnt="0"/>
      <dgm:spPr/>
    </dgm:pt>
    <dgm:pt modelId="{08AA3736-125E-4733-A5EC-8BA7FEFF319C}" type="pres">
      <dgm:prSet presAssocID="{8C6AAE6A-1DE1-4163-8613-88446CD3F2A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3550C6-FBA9-4009-98DF-D94DF0A0C8CF}" type="pres">
      <dgm:prSet presAssocID="{2D0C9C9B-621F-4C09-AA07-1716A2994328}" presName="sibTrans" presStyleCnt="0"/>
      <dgm:spPr/>
    </dgm:pt>
    <dgm:pt modelId="{3AD23225-786D-4617-BA31-7D7F75648896}" type="pres">
      <dgm:prSet presAssocID="{E4AD7E9B-1A00-430E-AF68-39D6844B297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5512E0-1658-4FA6-BD91-FE1390C42DF2}" type="pres">
      <dgm:prSet presAssocID="{5BFACFF1-5644-4526-BF4C-CD291C3BB9C9}" presName="sibTrans" presStyleCnt="0"/>
      <dgm:spPr/>
    </dgm:pt>
    <dgm:pt modelId="{CA0BDCA0-4785-4922-BB11-0FE6C774B89D}" type="pres">
      <dgm:prSet presAssocID="{4EB1D5EC-7196-42DC-B84C-85357B90C2E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E54E17-0A31-46B2-ADE9-F4021378D3B8}" srcId="{A3AB0771-D62F-48EC-82E3-69BD183498A3}" destId="{B4E86155-4F88-4D39-A01C-D4E706C1F4BD}" srcOrd="3" destOrd="0" parTransId="{ECF4587B-DB39-4000-8560-9DF31F4FCC13}" sibTransId="{64AF6710-7A8F-4C78-B337-575D166A3276}"/>
    <dgm:cxn modelId="{7A6EF4D0-EB2E-4590-93BF-EB29FC92E364}" srcId="{A3AB0771-D62F-48EC-82E3-69BD183498A3}" destId="{8C6AAE6A-1DE1-4163-8613-88446CD3F2AD}" srcOrd="6" destOrd="0" parTransId="{D04FE1EB-D467-4414-90F2-3E4E18A2BE9C}" sibTransId="{2D0C9C9B-621F-4C09-AA07-1716A2994328}"/>
    <dgm:cxn modelId="{B3B8272C-152F-40B0-8D21-7EF6F7FB1DB0}" type="presOf" srcId="{ED716EE1-3150-4E4E-8B93-A5001AE47C60}" destId="{AF977116-D0CB-436C-87D7-ABBA248E3F13}" srcOrd="0" destOrd="0" presId="urn:microsoft.com/office/officeart/2005/8/layout/default#3"/>
    <dgm:cxn modelId="{9EED8E56-C130-48FF-9EDA-6F1BC4B89565}" srcId="{A3AB0771-D62F-48EC-82E3-69BD183498A3}" destId="{D243D4A7-9B0A-4D98-82C8-95A05B9F34D1}" srcOrd="2" destOrd="0" parTransId="{4106C300-1EBF-4012-A1D6-7E4CD7C3E2B8}" sibTransId="{F4FA708E-96B5-48B2-9085-EDB1D9D8A509}"/>
    <dgm:cxn modelId="{7D4CFB7D-0FE1-4DD1-861E-68A429AB2206}" srcId="{A3AB0771-D62F-48EC-82E3-69BD183498A3}" destId="{E4AD7E9B-1A00-430E-AF68-39D6844B297A}" srcOrd="7" destOrd="0" parTransId="{430274A5-43F0-44F1-9B13-CFC9BCC3FBA3}" sibTransId="{5BFACFF1-5644-4526-BF4C-CD291C3BB9C9}"/>
    <dgm:cxn modelId="{599502D1-28A8-4C8D-82A6-540085750577}" type="presOf" srcId="{D243D4A7-9B0A-4D98-82C8-95A05B9F34D1}" destId="{A20602D7-8DEF-4BC9-B4A2-462272CCCE5C}" srcOrd="0" destOrd="0" presId="urn:microsoft.com/office/officeart/2005/8/layout/default#3"/>
    <dgm:cxn modelId="{278631B4-D0F3-4A7B-8150-3F1203AF0129}" type="presOf" srcId="{7B6F59CC-A2A7-41E7-A5DA-013921D1B05E}" destId="{219191AD-3F22-4094-9E61-FB7972886FD1}" srcOrd="0" destOrd="0" presId="urn:microsoft.com/office/officeart/2005/8/layout/default#3"/>
    <dgm:cxn modelId="{99BDA5F4-7698-413A-A723-C801C9920F38}" type="presOf" srcId="{B4E86155-4F88-4D39-A01C-D4E706C1F4BD}" destId="{2C437296-DE29-4D16-81A1-7322319B12A5}" srcOrd="0" destOrd="0" presId="urn:microsoft.com/office/officeart/2005/8/layout/default#3"/>
    <dgm:cxn modelId="{5F7F1AB7-13E3-4C7F-A578-87AD451D6D3C}" srcId="{A3AB0771-D62F-48EC-82E3-69BD183498A3}" destId="{AF244FBD-A1A6-45D4-867D-B7BB43E5AD08}" srcOrd="1" destOrd="0" parTransId="{9FCAAF0F-AB53-4E71-8BC3-F3C9F46D3239}" sibTransId="{FD243006-2C6C-4D0A-8C3C-6DD576C5B774}"/>
    <dgm:cxn modelId="{FAD9CA7E-BC16-4EBC-8536-2517A6AEF52D}" srcId="{A3AB0771-D62F-48EC-82E3-69BD183498A3}" destId="{7B6F59CC-A2A7-41E7-A5DA-013921D1B05E}" srcOrd="4" destOrd="0" parTransId="{97C5EC5E-DAB9-424F-A014-B01D5CDF6353}" sibTransId="{409B2D73-86A4-4955-B214-D678C813C832}"/>
    <dgm:cxn modelId="{E922E207-31D0-4DBE-A218-26CAE8FF177B}" type="presOf" srcId="{087E0587-E174-4217-995F-417544345701}" destId="{27777359-CDC7-45F2-97AC-710ACDE1EB83}" srcOrd="0" destOrd="0" presId="urn:microsoft.com/office/officeart/2005/8/layout/default#3"/>
    <dgm:cxn modelId="{F9A5ECBE-8D6A-4906-A1C1-65F3443D74F3}" srcId="{A3AB0771-D62F-48EC-82E3-69BD183498A3}" destId="{ED716EE1-3150-4E4E-8B93-A5001AE47C60}" srcOrd="5" destOrd="0" parTransId="{29287318-177D-403C-A375-FEF6ECE2DE16}" sibTransId="{DAFE2059-CA84-4B07-82A3-5CEE625D45C6}"/>
    <dgm:cxn modelId="{D1182FBF-8700-4B57-A39A-B584E0B2C57F}" type="presOf" srcId="{E4AD7E9B-1A00-430E-AF68-39D6844B297A}" destId="{3AD23225-786D-4617-BA31-7D7F75648896}" srcOrd="0" destOrd="0" presId="urn:microsoft.com/office/officeart/2005/8/layout/default#3"/>
    <dgm:cxn modelId="{84AF8B91-85C8-4571-8E63-2929BD3A36A3}" type="presOf" srcId="{4EB1D5EC-7196-42DC-B84C-85357B90C2EB}" destId="{CA0BDCA0-4785-4922-BB11-0FE6C774B89D}" srcOrd="0" destOrd="0" presId="urn:microsoft.com/office/officeart/2005/8/layout/default#3"/>
    <dgm:cxn modelId="{7EA17C26-AE36-4733-B244-D4E364E156D1}" type="presOf" srcId="{8C6AAE6A-1DE1-4163-8613-88446CD3F2AD}" destId="{08AA3736-125E-4733-A5EC-8BA7FEFF319C}" srcOrd="0" destOrd="0" presId="urn:microsoft.com/office/officeart/2005/8/layout/default#3"/>
    <dgm:cxn modelId="{6E453D43-D6DC-403A-92FC-5462571CA21B}" type="presOf" srcId="{A3AB0771-D62F-48EC-82E3-69BD183498A3}" destId="{5510D0DF-D27D-42E5-A8BB-AB4B6DB2AEC2}" srcOrd="0" destOrd="0" presId="urn:microsoft.com/office/officeart/2005/8/layout/default#3"/>
    <dgm:cxn modelId="{2426ABA3-D69D-457F-AC18-D4F646BE10B2}" srcId="{A3AB0771-D62F-48EC-82E3-69BD183498A3}" destId="{087E0587-E174-4217-995F-417544345701}" srcOrd="0" destOrd="0" parTransId="{E3465FF2-BB1B-496C-AAE6-32B67B0EF743}" sibTransId="{014FCFAC-7EF1-4A13-ABA4-271127AD1557}"/>
    <dgm:cxn modelId="{5C1F97DC-F132-41B8-909B-F8CE3A700243}" type="presOf" srcId="{AF244FBD-A1A6-45D4-867D-B7BB43E5AD08}" destId="{2AA4A753-50F7-4248-97B1-35076E4466F0}" srcOrd="0" destOrd="0" presId="urn:microsoft.com/office/officeart/2005/8/layout/default#3"/>
    <dgm:cxn modelId="{C7DA02A4-57BD-441A-B968-04D0338DEA87}" srcId="{A3AB0771-D62F-48EC-82E3-69BD183498A3}" destId="{4EB1D5EC-7196-42DC-B84C-85357B90C2EB}" srcOrd="8" destOrd="0" parTransId="{40B87EFD-CD4F-4699-99EB-DAB4A780FD42}" sibTransId="{AF34C705-22A9-447A-965D-B498D5506E91}"/>
    <dgm:cxn modelId="{C81CDD2A-107E-40EF-B703-98D97F3B9F0C}" type="presParOf" srcId="{5510D0DF-D27D-42E5-A8BB-AB4B6DB2AEC2}" destId="{27777359-CDC7-45F2-97AC-710ACDE1EB83}" srcOrd="0" destOrd="0" presId="urn:microsoft.com/office/officeart/2005/8/layout/default#3"/>
    <dgm:cxn modelId="{83653E85-4204-436D-8FCA-D17E0475CE27}" type="presParOf" srcId="{5510D0DF-D27D-42E5-A8BB-AB4B6DB2AEC2}" destId="{546BB911-0D7B-47E2-9B9D-AD2A4ACB1EF9}" srcOrd="1" destOrd="0" presId="urn:microsoft.com/office/officeart/2005/8/layout/default#3"/>
    <dgm:cxn modelId="{FB1FB09F-3C58-472D-A737-FB3B988248DC}" type="presParOf" srcId="{5510D0DF-D27D-42E5-A8BB-AB4B6DB2AEC2}" destId="{2AA4A753-50F7-4248-97B1-35076E4466F0}" srcOrd="2" destOrd="0" presId="urn:microsoft.com/office/officeart/2005/8/layout/default#3"/>
    <dgm:cxn modelId="{744DEFF4-1134-42E0-B365-F592D03179C1}" type="presParOf" srcId="{5510D0DF-D27D-42E5-A8BB-AB4B6DB2AEC2}" destId="{1422DEF7-C68E-4D31-A52A-B04A41A13BF8}" srcOrd="3" destOrd="0" presId="urn:microsoft.com/office/officeart/2005/8/layout/default#3"/>
    <dgm:cxn modelId="{B00C1AD3-4591-4761-92D6-1F1A65EDC2E7}" type="presParOf" srcId="{5510D0DF-D27D-42E5-A8BB-AB4B6DB2AEC2}" destId="{A20602D7-8DEF-4BC9-B4A2-462272CCCE5C}" srcOrd="4" destOrd="0" presId="urn:microsoft.com/office/officeart/2005/8/layout/default#3"/>
    <dgm:cxn modelId="{E0712EDB-B0C6-4800-84AD-2B8C0D314922}" type="presParOf" srcId="{5510D0DF-D27D-42E5-A8BB-AB4B6DB2AEC2}" destId="{CE8BBE9F-A79F-4D83-8E3D-765F6F8B4148}" srcOrd="5" destOrd="0" presId="urn:microsoft.com/office/officeart/2005/8/layout/default#3"/>
    <dgm:cxn modelId="{D6883FF2-A22C-48E4-92BB-F7979B29E1AF}" type="presParOf" srcId="{5510D0DF-D27D-42E5-A8BB-AB4B6DB2AEC2}" destId="{2C437296-DE29-4D16-81A1-7322319B12A5}" srcOrd="6" destOrd="0" presId="urn:microsoft.com/office/officeart/2005/8/layout/default#3"/>
    <dgm:cxn modelId="{4AE5F7C1-FC70-4E82-849D-9CE974409483}" type="presParOf" srcId="{5510D0DF-D27D-42E5-A8BB-AB4B6DB2AEC2}" destId="{539F991C-ECD9-4ED6-98B3-EDE270BA0C74}" srcOrd="7" destOrd="0" presId="urn:microsoft.com/office/officeart/2005/8/layout/default#3"/>
    <dgm:cxn modelId="{F4E4C01B-6B40-40FD-AE67-E376EB51579E}" type="presParOf" srcId="{5510D0DF-D27D-42E5-A8BB-AB4B6DB2AEC2}" destId="{219191AD-3F22-4094-9E61-FB7972886FD1}" srcOrd="8" destOrd="0" presId="urn:microsoft.com/office/officeart/2005/8/layout/default#3"/>
    <dgm:cxn modelId="{325575C5-4D38-474D-8B12-1E27A54662B5}" type="presParOf" srcId="{5510D0DF-D27D-42E5-A8BB-AB4B6DB2AEC2}" destId="{66A94CCD-3840-4FF9-9159-EAB5B4582622}" srcOrd="9" destOrd="0" presId="urn:microsoft.com/office/officeart/2005/8/layout/default#3"/>
    <dgm:cxn modelId="{86D4C149-8BE8-4419-98E0-3C80BF04C6F4}" type="presParOf" srcId="{5510D0DF-D27D-42E5-A8BB-AB4B6DB2AEC2}" destId="{AF977116-D0CB-436C-87D7-ABBA248E3F13}" srcOrd="10" destOrd="0" presId="urn:microsoft.com/office/officeart/2005/8/layout/default#3"/>
    <dgm:cxn modelId="{8EB41C33-0F9A-4105-AB9C-2A9ABEC8C410}" type="presParOf" srcId="{5510D0DF-D27D-42E5-A8BB-AB4B6DB2AEC2}" destId="{364BCD75-BB46-4C2C-9895-C1A7CD049EF5}" srcOrd="11" destOrd="0" presId="urn:microsoft.com/office/officeart/2005/8/layout/default#3"/>
    <dgm:cxn modelId="{63D69A2C-0747-40FB-99FD-E689A9CD7355}" type="presParOf" srcId="{5510D0DF-D27D-42E5-A8BB-AB4B6DB2AEC2}" destId="{08AA3736-125E-4733-A5EC-8BA7FEFF319C}" srcOrd="12" destOrd="0" presId="urn:microsoft.com/office/officeart/2005/8/layout/default#3"/>
    <dgm:cxn modelId="{497F4174-43CC-4A3B-86D5-51E05467B8C2}" type="presParOf" srcId="{5510D0DF-D27D-42E5-A8BB-AB4B6DB2AEC2}" destId="{8E3550C6-FBA9-4009-98DF-D94DF0A0C8CF}" srcOrd="13" destOrd="0" presId="urn:microsoft.com/office/officeart/2005/8/layout/default#3"/>
    <dgm:cxn modelId="{F99EEB78-0221-489D-B78F-B764BE500E8A}" type="presParOf" srcId="{5510D0DF-D27D-42E5-A8BB-AB4B6DB2AEC2}" destId="{3AD23225-786D-4617-BA31-7D7F75648896}" srcOrd="14" destOrd="0" presId="urn:microsoft.com/office/officeart/2005/8/layout/default#3"/>
    <dgm:cxn modelId="{A018A9C7-8CBC-40C1-97F6-5CC948DF391D}" type="presParOf" srcId="{5510D0DF-D27D-42E5-A8BB-AB4B6DB2AEC2}" destId="{F25512E0-1658-4FA6-BD91-FE1390C42DF2}" srcOrd="15" destOrd="0" presId="urn:microsoft.com/office/officeart/2005/8/layout/default#3"/>
    <dgm:cxn modelId="{42BD943E-D1DA-4A89-90DB-DB7801A57028}" type="presParOf" srcId="{5510D0DF-D27D-42E5-A8BB-AB4B6DB2AEC2}" destId="{CA0BDCA0-4785-4922-BB11-0FE6C774B89D}" srcOrd="1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9C116-78DE-4AA3-B687-43D43F9004D6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rgbClr val="0086A8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The work of the CYCJ</a:t>
          </a:r>
          <a:endParaRPr lang="en-GB" sz="2700" kern="1200" dirty="0"/>
        </a:p>
      </dsp:txBody>
      <dsp:txXfrm>
        <a:off x="495061" y="645"/>
        <a:ext cx="2262336" cy="1357401"/>
      </dsp:txXfrm>
    </dsp:sp>
    <dsp:sp modelId="{8997C439-F490-47AC-92D8-CB9F4A918FF9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rgbClr val="0086A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What is IVY</a:t>
          </a:r>
          <a:endParaRPr lang="en-GB" sz="2700" kern="1200" dirty="0"/>
        </a:p>
      </dsp:txBody>
      <dsp:txXfrm>
        <a:off x="2983631" y="645"/>
        <a:ext cx="2262336" cy="1357401"/>
      </dsp:txXfrm>
    </dsp:sp>
    <dsp:sp modelId="{B2307642-17CB-4A05-A2E8-FA6CA6C83062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rgbClr val="0086A8">
            <a:alpha val="7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Rationale for IVY</a:t>
          </a:r>
          <a:endParaRPr lang="en-GB" sz="2700" kern="1200" dirty="0"/>
        </a:p>
      </dsp:txBody>
      <dsp:txXfrm>
        <a:off x="5472201" y="645"/>
        <a:ext cx="2262336" cy="1357401"/>
      </dsp:txXfrm>
    </dsp:sp>
    <dsp:sp modelId="{F0529AA1-8E41-4D75-9341-58DCD60CA5CE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rgbClr val="0086A8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IVY Model</a:t>
          </a:r>
          <a:endParaRPr lang="en-GB" sz="2700" kern="1200" dirty="0"/>
        </a:p>
      </dsp:txBody>
      <dsp:txXfrm>
        <a:off x="495061" y="1584280"/>
        <a:ext cx="2262336" cy="1357401"/>
      </dsp:txXfrm>
    </dsp:sp>
    <dsp:sp modelId="{807F31E5-B6B0-4AF3-B7D4-7C3F52A0953C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rgbClr val="0086A8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Client Demographics</a:t>
          </a:r>
          <a:endParaRPr lang="en-GB" sz="2700" kern="1200" dirty="0"/>
        </a:p>
      </dsp:txBody>
      <dsp:txXfrm>
        <a:off x="2983631" y="1584280"/>
        <a:ext cx="2262336" cy="1357401"/>
      </dsp:txXfrm>
    </dsp:sp>
    <dsp:sp modelId="{83B51F2C-E3AB-439E-8E7E-310B1953E7E8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rgbClr val="0086A8">
            <a:alpha val="5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Client Mental Health</a:t>
          </a:r>
          <a:endParaRPr lang="en-GB" sz="2700" kern="1200" dirty="0"/>
        </a:p>
      </dsp:txBody>
      <dsp:txXfrm>
        <a:off x="5472201" y="1584280"/>
        <a:ext cx="2262336" cy="1357401"/>
      </dsp:txXfrm>
    </dsp:sp>
    <dsp:sp modelId="{C782F081-F846-4625-AA96-69683061C719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rgbClr val="0086A8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Client Risk and vulnerabilities</a:t>
          </a:r>
          <a:endParaRPr lang="en-GB" sz="2700" kern="1200" dirty="0"/>
        </a:p>
      </dsp:txBody>
      <dsp:txXfrm>
        <a:off x="2983631" y="3167916"/>
        <a:ext cx="2262336" cy="1357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A48F2-A0FA-40AA-803A-18B0F010EDCE}">
      <dsp:nvSpPr>
        <dsp:cNvPr id="0" name=""/>
        <dsp:cNvSpPr/>
      </dsp:nvSpPr>
      <dsp:spPr>
        <a:xfrm>
          <a:off x="4019163" y="1124901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04012" y="341184"/>
              </a:lnTo>
              <a:lnTo>
                <a:pt x="2104012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790F2-4942-4D16-BF71-D8AA4FB7A535}">
      <dsp:nvSpPr>
        <dsp:cNvPr id="0" name=""/>
        <dsp:cNvSpPr/>
      </dsp:nvSpPr>
      <dsp:spPr>
        <a:xfrm>
          <a:off x="4019163" y="2718691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EE759-18A1-4A47-8DA1-F55AAA044D50}">
      <dsp:nvSpPr>
        <dsp:cNvPr id="0" name=""/>
        <dsp:cNvSpPr/>
      </dsp:nvSpPr>
      <dsp:spPr>
        <a:xfrm>
          <a:off x="4019163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1707D-B9E3-44BE-941B-2355C42D8EE9}">
      <dsp:nvSpPr>
        <dsp:cNvPr id="0" name=""/>
        <dsp:cNvSpPr/>
      </dsp:nvSpPr>
      <dsp:spPr>
        <a:xfrm>
          <a:off x="2967156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99DEF-B267-4B90-B6EB-23B04F0F3DA0}">
      <dsp:nvSpPr>
        <dsp:cNvPr id="0" name=""/>
        <dsp:cNvSpPr/>
      </dsp:nvSpPr>
      <dsp:spPr>
        <a:xfrm>
          <a:off x="863143" y="2718691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910EA-B7B4-4F7E-A8E3-7816A2F77297}">
      <dsp:nvSpPr>
        <dsp:cNvPr id="0" name=""/>
        <dsp:cNvSpPr/>
      </dsp:nvSpPr>
      <dsp:spPr>
        <a:xfrm>
          <a:off x="3973443" y="1124901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D58C3-7676-4B71-AFB1-29DF009E6314}">
      <dsp:nvSpPr>
        <dsp:cNvPr id="0" name=""/>
        <dsp:cNvSpPr/>
      </dsp:nvSpPr>
      <dsp:spPr>
        <a:xfrm>
          <a:off x="1915150" y="1124901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23B62-1AF1-4790-9B97-976BFF722D10}">
      <dsp:nvSpPr>
        <dsp:cNvPr id="0" name=""/>
        <dsp:cNvSpPr/>
      </dsp:nvSpPr>
      <dsp:spPr>
        <a:xfrm>
          <a:off x="3158430" y="31771"/>
          <a:ext cx="1721465" cy="10931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3A0C5C-515E-4D16-BFBE-A90F2523C093}">
      <dsp:nvSpPr>
        <dsp:cNvPr id="0" name=""/>
        <dsp:cNvSpPr/>
      </dsp:nvSpPr>
      <dsp:spPr>
        <a:xfrm>
          <a:off x="3349704" y="213481"/>
          <a:ext cx="1721465" cy="10931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Funding by the Scottish Government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Hosted by University of Strathclyde</a:t>
          </a:r>
          <a:endParaRPr lang="en-GB" sz="1400" kern="1200" dirty="0"/>
        </a:p>
      </dsp:txBody>
      <dsp:txXfrm>
        <a:off x="3381721" y="245498"/>
        <a:ext cx="1657431" cy="1029096"/>
      </dsp:txXfrm>
    </dsp:sp>
    <dsp:sp modelId="{8B0CF916-0819-4038-BAA8-41381A5F3BC1}">
      <dsp:nvSpPr>
        <dsp:cNvPr id="0" name=""/>
        <dsp:cNvSpPr/>
      </dsp:nvSpPr>
      <dsp:spPr>
        <a:xfrm>
          <a:off x="1054417" y="1625561"/>
          <a:ext cx="1721465" cy="1093130"/>
        </a:xfrm>
        <a:prstGeom prst="roundRect">
          <a:avLst>
            <a:gd name="adj" fmla="val 10000"/>
          </a:avLst>
        </a:prstGeom>
        <a:solidFill>
          <a:srgbClr val="951B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A55B39-8015-4B89-A5ED-33B7399489DD}">
      <dsp:nvSpPr>
        <dsp:cNvPr id="0" name=""/>
        <dsp:cNvSpPr/>
      </dsp:nvSpPr>
      <dsp:spPr>
        <a:xfrm>
          <a:off x="1245691" y="1807271"/>
          <a:ext cx="1721465" cy="1093130"/>
        </a:xfrm>
        <a:prstGeom prst="roundRect">
          <a:avLst>
            <a:gd name="adj" fmla="val 10000"/>
          </a:avLst>
        </a:prstGeom>
        <a:solidFill>
          <a:srgbClr val="951B81">
            <a:alpha val="25000"/>
          </a:srgb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Practice  Development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1277708" y="1839288"/>
        <a:ext cx="1657431" cy="1029096"/>
      </dsp:txXfrm>
    </dsp:sp>
    <dsp:sp modelId="{6172A875-5D27-4E3F-85EC-EBCADFB66F10}">
      <dsp:nvSpPr>
        <dsp:cNvPr id="0" name=""/>
        <dsp:cNvSpPr/>
      </dsp:nvSpPr>
      <dsp:spPr>
        <a:xfrm>
          <a:off x="3158430" y="1625561"/>
          <a:ext cx="1721465" cy="1093130"/>
        </a:xfrm>
        <a:prstGeom prst="roundRect">
          <a:avLst>
            <a:gd name="adj" fmla="val 10000"/>
          </a:avLst>
        </a:prstGeom>
        <a:solidFill>
          <a:srgbClr val="0086A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B7E7A4-C142-4A1C-9AD4-83A70C18F301}">
      <dsp:nvSpPr>
        <dsp:cNvPr id="0" name=""/>
        <dsp:cNvSpPr/>
      </dsp:nvSpPr>
      <dsp:spPr>
        <a:xfrm>
          <a:off x="3349704" y="1807271"/>
          <a:ext cx="1721465" cy="1093130"/>
        </a:xfrm>
        <a:prstGeom prst="roundRect">
          <a:avLst>
            <a:gd name="adj" fmla="val 10000"/>
          </a:avLst>
        </a:prstGeom>
        <a:solidFill>
          <a:srgbClr val="0086A8">
            <a:alpha val="25000"/>
          </a:srgb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Research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381721" y="1839288"/>
        <a:ext cx="1657431" cy="1029096"/>
      </dsp:txXfrm>
    </dsp:sp>
    <dsp:sp modelId="{283199D1-77A7-49BB-8793-8A39532ACAAA}">
      <dsp:nvSpPr>
        <dsp:cNvPr id="0" name=""/>
        <dsp:cNvSpPr/>
      </dsp:nvSpPr>
      <dsp:spPr>
        <a:xfrm>
          <a:off x="2411" y="3219351"/>
          <a:ext cx="1721465" cy="10931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FDF3CA-6977-4DD7-9B6A-B5E3F3EBE06D}">
      <dsp:nvSpPr>
        <dsp:cNvPr id="0" name=""/>
        <dsp:cNvSpPr/>
      </dsp:nvSpPr>
      <dsp:spPr>
        <a:xfrm>
          <a:off x="193684" y="3401061"/>
          <a:ext cx="1721465" cy="10931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Managing High Risk</a:t>
          </a:r>
          <a:endParaRPr lang="en-GB" sz="1400" kern="1200" dirty="0"/>
        </a:p>
      </dsp:txBody>
      <dsp:txXfrm>
        <a:off x="225701" y="3433078"/>
        <a:ext cx="1657431" cy="1029096"/>
      </dsp:txXfrm>
    </dsp:sp>
    <dsp:sp modelId="{BDC778DD-B1BA-4E66-A0C6-0E060C33F371}">
      <dsp:nvSpPr>
        <dsp:cNvPr id="0" name=""/>
        <dsp:cNvSpPr/>
      </dsp:nvSpPr>
      <dsp:spPr>
        <a:xfrm>
          <a:off x="2106423" y="3219351"/>
          <a:ext cx="1721465" cy="10931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04284E-8FE3-4E46-B6BF-C33B29CF5F20}">
      <dsp:nvSpPr>
        <dsp:cNvPr id="0" name=""/>
        <dsp:cNvSpPr/>
      </dsp:nvSpPr>
      <dsp:spPr>
        <a:xfrm>
          <a:off x="2297697" y="3401061"/>
          <a:ext cx="1721465" cy="10931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Early and Effective Intervention</a:t>
          </a:r>
          <a:endParaRPr lang="en-GB" sz="1400" kern="1200" dirty="0"/>
        </a:p>
      </dsp:txBody>
      <dsp:txXfrm>
        <a:off x="2329714" y="3433078"/>
        <a:ext cx="1657431" cy="1029096"/>
      </dsp:txXfrm>
    </dsp:sp>
    <dsp:sp modelId="{C0A17040-9D6B-41DE-8F27-BC09556C4879}">
      <dsp:nvSpPr>
        <dsp:cNvPr id="0" name=""/>
        <dsp:cNvSpPr/>
      </dsp:nvSpPr>
      <dsp:spPr>
        <a:xfrm>
          <a:off x="4210436" y="3219351"/>
          <a:ext cx="1721465" cy="10931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21383B-FCC5-4081-8FB1-1DB13F0FACFE}">
      <dsp:nvSpPr>
        <dsp:cNvPr id="0" name=""/>
        <dsp:cNvSpPr/>
      </dsp:nvSpPr>
      <dsp:spPr>
        <a:xfrm>
          <a:off x="4401710" y="3401061"/>
          <a:ext cx="1721465" cy="10931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Transitions and Reintegration</a:t>
          </a:r>
          <a:endParaRPr lang="en-GB" sz="1400" kern="1200" dirty="0"/>
        </a:p>
      </dsp:txBody>
      <dsp:txXfrm>
        <a:off x="4433727" y="3433078"/>
        <a:ext cx="1657431" cy="1029096"/>
      </dsp:txXfrm>
    </dsp:sp>
    <dsp:sp modelId="{A8B64E38-B413-49CE-8145-B5F5C7AEA9E8}">
      <dsp:nvSpPr>
        <dsp:cNvPr id="0" name=""/>
        <dsp:cNvSpPr/>
      </dsp:nvSpPr>
      <dsp:spPr>
        <a:xfrm>
          <a:off x="6314449" y="3219351"/>
          <a:ext cx="1721465" cy="10931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7AFFEE-D8F9-4EE1-8BD2-9B158AFE3C2C}">
      <dsp:nvSpPr>
        <dsp:cNvPr id="0" name=""/>
        <dsp:cNvSpPr/>
      </dsp:nvSpPr>
      <dsp:spPr>
        <a:xfrm>
          <a:off x="6505723" y="3401061"/>
          <a:ext cx="1721465" cy="10931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Girls</a:t>
          </a:r>
          <a:endParaRPr lang="en-GB" sz="1400" kern="1200" dirty="0"/>
        </a:p>
      </dsp:txBody>
      <dsp:txXfrm>
        <a:off x="6537740" y="3433078"/>
        <a:ext cx="1657431" cy="1029096"/>
      </dsp:txXfrm>
    </dsp:sp>
    <dsp:sp modelId="{5DB5C922-6E28-4BA0-858B-6319888CAFCD}">
      <dsp:nvSpPr>
        <dsp:cNvPr id="0" name=""/>
        <dsp:cNvSpPr/>
      </dsp:nvSpPr>
      <dsp:spPr>
        <a:xfrm>
          <a:off x="5262443" y="1625561"/>
          <a:ext cx="1721465" cy="1093130"/>
        </a:xfrm>
        <a:prstGeom prst="roundRect">
          <a:avLst>
            <a:gd name="adj" fmla="val 10000"/>
          </a:avLst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FB33A9-FFBD-4095-BB3F-C1F4FFF92F15}">
      <dsp:nvSpPr>
        <dsp:cNvPr id="0" name=""/>
        <dsp:cNvSpPr/>
      </dsp:nvSpPr>
      <dsp:spPr>
        <a:xfrm>
          <a:off x="5453717" y="1807271"/>
          <a:ext cx="1721465" cy="1093130"/>
        </a:xfrm>
        <a:prstGeom prst="roundRect">
          <a:avLst>
            <a:gd name="adj" fmla="val 10000"/>
          </a:avLst>
        </a:prstGeom>
        <a:solidFill>
          <a:srgbClr val="778085">
            <a:alpha val="25000"/>
          </a:srgb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Knowledge Exchange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5485734" y="1839288"/>
        <a:ext cx="1657431" cy="1029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1ADFE-724C-49E6-B7CD-6EA0DF652E57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rgbClr val="0086A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Early and Effective Intervention</a:t>
          </a:r>
          <a:endParaRPr lang="en-GB" sz="2700" kern="1200" dirty="0"/>
        </a:p>
      </dsp:txBody>
      <dsp:txXfrm>
        <a:off x="495061" y="645"/>
        <a:ext cx="2262336" cy="1357401"/>
      </dsp:txXfrm>
    </dsp:sp>
    <dsp:sp modelId="{4AB09061-7167-4B1D-A0DE-6149957BC86C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Diversion from Prosecution</a:t>
          </a:r>
          <a:endParaRPr lang="en-GB" sz="2700" kern="1200" dirty="0"/>
        </a:p>
      </dsp:txBody>
      <dsp:txXfrm>
        <a:off x="2983631" y="645"/>
        <a:ext cx="2262336" cy="1357401"/>
      </dsp:txXfrm>
    </dsp:sp>
    <dsp:sp modelId="{49A28904-7729-4B25-A4F0-8AAAE734FDEA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rgbClr val="951B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Alternatives to Secure Care and Custody</a:t>
          </a:r>
          <a:endParaRPr lang="en-GB" sz="2700" kern="1200" dirty="0"/>
        </a:p>
      </dsp:txBody>
      <dsp:txXfrm>
        <a:off x="5472201" y="645"/>
        <a:ext cx="2262336" cy="1357401"/>
      </dsp:txXfrm>
    </dsp:sp>
    <dsp:sp modelId="{354114D6-AE1C-437D-B01A-FF994335C395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rgbClr val="951B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FRAME</a:t>
          </a:r>
          <a:endParaRPr lang="en-GB" sz="2700" kern="1200" dirty="0"/>
        </a:p>
      </dsp:txBody>
      <dsp:txXfrm>
        <a:off x="495061" y="1584280"/>
        <a:ext cx="2262336" cy="1357401"/>
      </dsp:txXfrm>
    </dsp:sp>
    <dsp:sp modelId="{88D12A34-0480-4122-9CD1-BD6ED298A82B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rgbClr val="0086A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Supporting YP in Court</a:t>
          </a:r>
          <a:endParaRPr lang="en-GB" sz="2700" kern="1200" dirty="0"/>
        </a:p>
      </dsp:txBody>
      <dsp:txXfrm>
        <a:off x="2983631" y="1584280"/>
        <a:ext cx="2262336" cy="1357401"/>
      </dsp:txXfrm>
    </dsp:sp>
    <dsp:sp modelId="{B0760796-82A3-44D2-AB68-001C6EBD0429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Reintegration and Transitions</a:t>
          </a:r>
          <a:endParaRPr lang="en-GB" sz="2700" kern="1200" dirty="0"/>
        </a:p>
      </dsp:txBody>
      <dsp:txXfrm>
        <a:off x="5472201" y="1584280"/>
        <a:ext cx="2262336" cy="1357401"/>
      </dsp:txXfrm>
    </dsp:sp>
    <dsp:sp modelId="{387D0B29-52BA-4915-8476-3AE9098C7820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Mental Health </a:t>
          </a:r>
          <a:endParaRPr lang="en-GB" sz="2700" kern="1200" dirty="0"/>
        </a:p>
      </dsp:txBody>
      <dsp:txXfrm>
        <a:off x="495061" y="3167916"/>
        <a:ext cx="2262336" cy="1357401"/>
      </dsp:txXfrm>
    </dsp:sp>
    <dsp:sp modelId="{3D5E96E2-726B-4FF4-A991-F1C95A549007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rgbClr val="951B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Engaging with YP</a:t>
          </a:r>
          <a:endParaRPr lang="en-GB" sz="2700" kern="1200" dirty="0"/>
        </a:p>
      </dsp:txBody>
      <dsp:txXfrm>
        <a:off x="2983631" y="3167916"/>
        <a:ext cx="2262336" cy="1357401"/>
      </dsp:txXfrm>
    </dsp:sp>
    <dsp:sp modelId="{02B344CB-689D-4BF9-BDEF-BDBB319E8DE9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solidFill>
          <a:srgbClr val="0086A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Transitions from YJ to Adult Justice</a:t>
          </a:r>
          <a:endParaRPr lang="en-GB" sz="2700" kern="1200" dirty="0"/>
        </a:p>
      </dsp:txBody>
      <dsp:txXfrm>
        <a:off x="5472201" y="3167916"/>
        <a:ext cx="2262336" cy="1357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D843B-480F-4796-B00E-5A73E41F0304}">
      <dsp:nvSpPr>
        <dsp:cNvPr id="0" name=""/>
        <dsp:cNvSpPr/>
      </dsp:nvSpPr>
      <dsp:spPr>
        <a:xfrm>
          <a:off x="1014510" y="0"/>
          <a:ext cx="6414023" cy="5112568"/>
        </a:xfrm>
        <a:prstGeom prst="diamond">
          <a:avLst/>
        </a:prstGeom>
        <a:solidFill>
          <a:srgbClr val="951B81">
            <a:alpha val="25000"/>
          </a:srgb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0FBFDC4-50A2-41D8-BDF9-55C34C02A1D8}">
      <dsp:nvSpPr>
        <dsp:cNvPr id="0" name=""/>
        <dsp:cNvSpPr/>
      </dsp:nvSpPr>
      <dsp:spPr>
        <a:xfrm>
          <a:off x="2116217" y="485693"/>
          <a:ext cx="1993901" cy="1993901"/>
        </a:xfrm>
        <a:prstGeom prst="roundRect">
          <a:avLst/>
        </a:prstGeom>
        <a:solidFill>
          <a:srgbClr val="951B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Multidisciplinary</a:t>
          </a:r>
          <a:endParaRPr lang="en-GB" sz="1900" kern="1200" dirty="0"/>
        </a:p>
      </dsp:txBody>
      <dsp:txXfrm>
        <a:off x="2213551" y="583027"/>
        <a:ext cx="1799233" cy="1799233"/>
      </dsp:txXfrm>
    </dsp:sp>
    <dsp:sp modelId="{CD2D27BB-DFCC-4A21-968B-8923CCFB1D27}">
      <dsp:nvSpPr>
        <dsp:cNvPr id="0" name=""/>
        <dsp:cNvSpPr/>
      </dsp:nvSpPr>
      <dsp:spPr>
        <a:xfrm>
          <a:off x="4263496" y="485693"/>
          <a:ext cx="1993901" cy="1993901"/>
        </a:xfrm>
        <a:prstGeom prst="roundRect">
          <a:avLst/>
        </a:prstGeom>
        <a:solidFill>
          <a:srgbClr val="951B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Tiered Approach</a:t>
          </a:r>
          <a:endParaRPr lang="en-GB" sz="1900" kern="1200" dirty="0"/>
        </a:p>
      </dsp:txBody>
      <dsp:txXfrm>
        <a:off x="4360830" y="583027"/>
        <a:ext cx="1799233" cy="1799233"/>
      </dsp:txXfrm>
    </dsp:sp>
    <dsp:sp modelId="{58B80C5A-238B-4D12-B68C-C1FF1FF05EDD}">
      <dsp:nvSpPr>
        <dsp:cNvPr id="0" name=""/>
        <dsp:cNvSpPr/>
      </dsp:nvSpPr>
      <dsp:spPr>
        <a:xfrm>
          <a:off x="2116217" y="2632972"/>
          <a:ext cx="1993901" cy="1993901"/>
        </a:xfrm>
        <a:prstGeom prst="roundRect">
          <a:avLst/>
        </a:prstGeom>
        <a:solidFill>
          <a:srgbClr val="951B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Risk Assessment</a:t>
          </a:r>
          <a:endParaRPr lang="en-GB" sz="1900" kern="1200" dirty="0"/>
        </a:p>
      </dsp:txBody>
      <dsp:txXfrm>
        <a:off x="2213551" y="2730306"/>
        <a:ext cx="1799233" cy="1799233"/>
      </dsp:txXfrm>
    </dsp:sp>
    <dsp:sp modelId="{C55897AF-8725-4735-89C7-AADE98FE658D}">
      <dsp:nvSpPr>
        <dsp:cNvPr id="0" name=""/>
        <dsp:cNvSpPr/>
      </dsp:nvSpPr>
      <dsp:spPr>
        <a:xfrm>
          <a:off x="4263496" y="2632972"/>
          <a:ext cx="1993901" cy="1993901"/>
        </a:xfrm>
        <a:prstGeom prst="roundRect">
          <a:avLst/>
        </a:prstGeom>
        <a:solidFill>
          <a:srgbClr val="951B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Psychological Assessment</a:t>
          </a:r>
          <a:endParaRPr lang="en-GB" sz="1900" kern="1200" dirty="0"/>
        </a:p>
      </dsp:txBody>
      <dsp:txXfrm>
        <a:off x="4360830" y="2730306"/>
        <a:ext cx="1799233" cy="17992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D8565-BC89-42EC-8B35-94F55A392CBB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Youth who perpetrate acts of serious violence are among the most marginalised and vulnerable in society. </a:t>
          </a:r>
          <a:endParaRPr lang="en-GB" sz="2600" kern="1200" dirty="0"/>
        </a:p>
      </dsp:txBody>
      <dsp:txXfrm>
        <a:off x="460905" y="1047"/>
        <a:ext cx="3479899" cy="2087939"/>
      </dsp:txXfrm>
    </dsp:sp>
    <dsp:sp modelId="{E3DB7729-6AEB-4461-B5A6-CCF9B57CB37D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Backgrounds of adversity and abuse.</a:t>
          </a:r>
          <a:endParaRPr lang="en-GB" sz="2600" kern="1200" dirty="0"/>
        </a:p>
      </dsp:txBody>
      <dsp:txXfrm>
        <a:off x="4288794" y="1047"/>
        <a:ext cx="3479899" cy="2087939"/>
      </dsp:txXfrm>
    </dsp:sp>
    <dsp:sp modelId="{2D6F38BE-76C7-4665-91C5-4DDDDA0E368E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Do not have equitable access to services equipped to assist them. </a:t>
          </a:r>
          <a:endParaRPr lang="en-GB" sz="2600" kern="1200" dirty="0"/>
        </a:p>
      </dsp:txBody>
      <dsp:txXfrm>
        <a:off x="460905" y="2436976"/>
        <a:ext cx="3479899" cy="2087939"/>
      </dsp:txXfrm>
    </dsp:sp>
    <dsp:sp modelId="{3C277825-E025-4F6D-AE79-6C2E606E8857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At risk of poor outcomes and harm to others</a:t>
          </a:r>
          <a:endParaRPr lang="en-GB" sz="2600" kern="1200" dirty="0"/>
        </a:p>
      </dsp:txBody>
      <dsp:txXfrm>
        <a:off x="4288794" y="2436976"/>
        <a:ext cx="3479899" cy="2087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9D41F-B883-40DA-ADCE-74503B4B2D3C}">
      <dsp:nvSpPr>
        <dsp:cNvPr id="0" name=""/>
        <dsp:cNvSpPr/>
      </dsp:nvSpPr>
      <dsp:spPr>
        <a:xfrm>
          <a:off x="2018367" y="1325"/>
          <a:ext cx="3736910" cy="1051932"/>
        </a:xfrm>
        <a:prstGeom prst="rightArrow">
          <a:avLst>
            <a:gd name="adj1" fmla="val 75000"/>
            <a:gd name="adj2" fmla="val 50000"/>
          </a:avLst>
        </a:prstGeom>
        <a:solidFill>
          <a:srgbClr val="951B81">
            <a:alpha val="25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2"/>
              </a:solidFill>
            </a:rPr>
            <a:t>Improved mental health</a:t>
          </a:r>
          <a:endParaRPr lang="en-GB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2"/>
              </a:solidFill>
            </a:rPr>
            <a:t>Reduced risk of offending behaviour</a:t>
          </a:r>
          <a:endParaRPr lang="en-GB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2"/>
              </a:solidFill>
            </a:rPr>
            <a:t>?Redirection to community </a:t>
          </a:r>
          <a:endParaRPr lang="en-GB" sz="1400" kern="1200" dirty="0">
            <a:solidFill>
              <a:schemeClr val="tx2"/>
            </a:solidFill>
          </a:endParaRPr>
        </a:p>
      </dsp:txBody>
      <dsp:txXfrm>
        <a:off x="2018367" y="132817"/>
        <a:ext cx="3342436" cy="788949"/>
      </dsp:txXfrm>
    </dsp:sp>
    <dsp:sp modelId="{726502CB-7687-48FD-9B9B-9176124A47DA}">
      <dsp:nvSpPr>
        <dsp:cNvPr id="0" name=""/>
        <dsp:cNvSpPr/>
      </dsp:nvSpPr>
      <dsp:spPr>
        <a:xfrm>
          <a:off x="472906" y="1325"/>
          <a:ext cx="1545461" cy="1051932"/>
        </a:xfrm>
        <a:prstGeom prst="roundRect">
          <a:avLst/>
        </a:prstGeom>
        <a:solidFill>
          <a:srgbClr val="951B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Individual</a:t>
          </a:r>
          <a:endParaRPr lang="en-GB" sz="1800" kern="1200" dirty="0"/>
        </a:p>
      </dsp:txBody>
      <dsp:txXfrm>
        <a:off x="524257" y="52676"/>
        <a:ext cx="1442759" cy="949230"/>
      </dsp:txXfrm>
    </dsp:sp>
    <dsp:sp modelId="{BBB6971C-CB20-4666-9ACF-84192D51935D}">
      <dsp:nvSpPr>
        <dsp:cNvPr id="0" name=""/>
        <dsp:cNvSpPr/>
      </dsp:nvSpPr>
      <dsp:spPr>
        <a:xfrm>
          <a:off x="2018367" y="1158452"/>
          <a:ext cx="3736910" cy="1051932"/>
        </a:xfrm>
        <a:prstGeom prst="rightArrow">
          <a:avLst>
            <a:gd name="adj1" fmla="val 75000"/>
            <a:gd name="adj2" fmla="val 50000"/>
          </a:avLst>
        </a:prstGeom>
        <a:solidFill>
          <a:srgbClr val="777B85">
            <a:alpha val="25000"/>
          </a:srgb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tx2"/>
              </a:solidFill>
            </a:rPr>
            <a:t>Reduced risk of harm to  significant others</a:t>
          </a:r>
          <a:endParaRPr lang="en-GB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tx2"/>
              </a:solidFill>
            </a:rPr>
            <a:t>Improved family functioning / stabilised placement</a:t>
          </a:r>
          <a:endParaRPr lang="en-GB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tx2"/>
              </a:solidFill>
            </a:rPr>
            <a:t>Engagement with education/occupation</a:t>
          </a:r>
          <a:endParaRPr lang="en-GB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tx2"/>
              </a:solidFill>
            </a:rPr>
            <a:t>Improved peer relationships</a:t>
          </a:r>
          <a:endParaRPr lang="en-GB" sz="1200" kern="1200" dirty="0">
            <a:solidFill>
              <a:schemeClr val="tx2"/>
            </a:solidFill>
          </a:endParaRPr>
        </a:p>
      </dsp:txBody>
      <dsp:txXfrm>
        <a:off x="2018367" y="1289944"/>
        <a:ext cx="3342436" cy="788949"/>
      </dsp:txXfrm>
    </dsp:sp>
    <dsp:sp modelId="{20FE4A06-1A42-4F34-A3EA-6062CDA21389}">
      <dsp:nvSpPr>
        <dsp:cNvPr id="0" name=""/>
        <dsp:cNvSpPr/>
      </dsp:nvSpPr>
      <dsp:spPr>
        <a:xfrm>
          <a:off x="472906" y="1158452"/>
          <a:ext cx="1545461" cy="1051932"/>
        </a:xfrm>
        <a:prstGeom prst="roundRect">
          <a:avLst/>
        </a:prstGeom>
        <a:solidFill>
          <a:srgbClr val="777B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Microsystem</a:t>
          </a:r>
          <a:endParaRPr lang="en-GB" sz="1800" kern="1200" dirty="0"/>
        </a:p>
      </dsp:txBody>
      <dsp:txXfrm>
        <a:off x="524257" y="1209803"/>
        <a:ext cx="1442759" cy="949230"/>
      </dsp:txXfrm>
    </dsp:sp>
    <dsp:sp modelId="{AF15D34E-DD9C-4442-B428-55A10CAAA439}">
      <dsp:nvSpPr>
        <dsp:cNvPr id="0" name=""/>
        <dsp:cNvSpPr/>
      </dsp:nvSpPr>
      <dsp:spPr>
        <a:xfrm>
          <a:off x="2018367" y="2315578"/>
          <a:ext cx="3736910" cy="1051932"/>
        </a:xfrm>
        <a:prstGeom prst="rightArrow">
          <a:avLst>
            <a:gd name="adj1" fmla="val 75000"/>
            <a:gd name="adj2" fmla="val 50000"/>
          </a:avLst>
        </a:prstGeom>
        <a:solidFill>
          <a:srgbClr val="0086A8">
            <a:alpha val="25000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tx2"/>
              </a:solidFill>
            </a:rPr>
            <a:t>Decreased anxiety in wider system</a:t>
          </a:r>
          <a:endParaRPr lang="en-GB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tx2"/>
              </a:solidFill>
            </a:rPr>
            <a:t>Shared understanding</a:t>
          </a:r>
          <a:endParaRPr lang="en-GB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tx2"/>
              </a:solidFill>
            </a:rPr>
            <a:t>Reduced risk of harm  to  community</a:t>
          </a:r>
          <a:endParaRPr lang="en-GB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tx2"/>
              </a:solidFill>
            </a:rPr>
            <a:t>Increased mental health capacity of wider network</a:t>
          </a:r>
          <a:endParaRPr lang="en-GB" sz="1200" kern="1200" dirty="0">
            <a:solidFill>
              <a:schemeClr val="tx2"/>
            </a:solidFill>
          </a:endParaRPr>
        </a:p>
      </dsp:txBody>
      <dsp:txXfrm>
        <a:off x="2018367" y="2447070"/>
        <a:ext cx="3342436" cy="788949"/>
      </dsp:txXfrm>
    </dsp:sp>
    <dsp:sp modelId="{75426C32-0A71-4C2B-AF7D-10F0E028E398}">
      <dsp:nvSpPr>
        <dsp:cNvPr id="0" name=""/>
        <dsp:cNvSpPr/>
      </dsp:nvSpPr>
      <dsp:spPr>
        <a:xfrm>
          <a:off x="472906" y="2315578"/>
          <a:ext cx="1545461" cy="1051932"/>
        </a:xfrm>
        <a:prstGeom prst="roundRect">
          <a:avLst/>
        </a:prstGeom>
        <a:solidFill>
          <a:srgbClr val="0086A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Exosystem</a:t>
          </a:r>
          <a:endParaRPr lang="en-GB" sz="1800" kern="1200" dirty="0"/>
        </a:p>
      </dsp:txBody>
      <dsp:txXfrm>
        <a:off x="524257" y="2366929"/>
        <a:ext cx="1442759" cy="949230"/>
      </dsp:txXfrm>
    </dsp:sp>
    <dsp:sp modelId="{77C797DD-F7F7-47F5-9501-C13426F32B2D}">
      <dsp:nvSpPr>
        <dsp:cNvPr id="0" name=""/>
        <dsp:cNvSpPr/>
      </dsp:nvSpPr>
      <dsp:spPr>
        <a:xfrm>
          <a:off x="2018367" y="3472704"/>
          <a:ext cx="373691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25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rgbClr val="0086A8"/>
              </a:solidFill>
            </a:rPr>
            <a:t>Greater understanding of antecedents of crime</a:t>
          </a:r>
          <a:endParaRPr lang="en-GB" sz="1200" kern="1200" dirty="0">
            <a:solidFill>
              <a:srgbClr val="0086A8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rgbClr val="0086A8"/>
              </a:solidFill>
            </a:rPr>
            <a:t>Sense of service provision and met need</a:t>
          </a:r>
          <a:endParaRPr lang="en-GB" sz="1200" kern="1200" dirty="0">
            <a:solidFill>
              <a:srgbClr val="0086A8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rgbClr val="0086A8"/>
              </a:solidFill>
            </a:rPr>
            <a:t>Economical benefits – diversion from secure care</a:t>
          </a:r>
          <a:endParaRPr lang="en-GB" sz="1200" kern="1200" dirty="0">
            <a:solidFill>
              <a:srgbClr val="0086A8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rgbClr val="0086A8"/>
              </a:solidFill>
            </a:rPr>
            <a:t>Reduced rates of crime</a:t>
          </a:r>
          <a:endParaRPr lang="en-GB" sz="1200" kern="1200" dirty="0">
            <a:solidFill>
              <a:srgbClr val="0086A8"/>
            </a:solidFill>
          </a:endParaRPr>
        </a:p>
      </dsp:txBody>
      <dsp:txXfrm>
        <a:off x="2018367" y="3604196"/>
        <a:ext cx="3342436" cy="788949"/>
      </dsp:txXfrm>
    </dsp:sp>
    <dsp:sp modelId="{EC85653D-5C30-405E-9FF5-AD7735E3169E}">
      <dsp:nvSpPr>
        <dsp:cNvPr id="0" name=""/>
        <dsp:cNvSpPr/>
      </dsp:nvSpPr>
      <dsp:spPr>
        <a:xfrm>
          <a:off x="472906" y="3472704"/>
          <a:ext cx="1545461" cy="1051932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solidFill>
                <a:srgbClr val="0086A8"/>
              </a:solidFill>
            </a:rPr>
            <a:t>Macrosystem</a:t>
          </a:r>
          <a:endParaRPr lang="en-GB" sz="1800" kern="1200" dirty="0">
            <a:solidFill>
              <a:srgbClr val="0086A8"/>
            </a:solidFill>
          </a:endParaRPr>
        </a:p>
      </dsp:txBody>
      <dsp:txXfrm>
        <a:off x="524257" y="3524055"/>
        <a:ext cx="1442759" cy="9492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FB30D-C53C-4394-945B-05111C4FC4C9}">
      <dsp:nvSpPr>
        <dsp:cNvPr id="0" name=""/>
        <dsp:cNvSpPr/>
      </dsp:nvSpPr>
      <dsp:spPr>
        <a:xfrm>
          <a:off x="664273" y="0"/>
          <a:ext cx="7528436" cy="499715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F0C1D6-616A-4AEC-8275-1303AD28DC6E}">
      <dsp:nvSpPr>
        <dsp:cNvPr id="0" name=""/>
        <dsp:cNvSpPr/>
      </dsp:nvSpPr>
      <dsp:spPr>
        <a:xfrm>
          <a:off x="9514" y="1499145"/>
          <a:ext cx="2850841" cy="1998860"/>
        </a:xfrm>
        <a:prstGeom prst="roundRect">
          <a:avLst/>
        </a:prstGeom>
        <a:solidFill>
          <a:srgbClr val="0086A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LEVEL ONE – CONSULTATION </a:t>
          </a:r>
          <a:r>
            <a:rPr lang="en-GB" sz="1400" kern="1200" dirty="0" smtClean="0"/>
            <a:t>– IVY meet with involved professionals to discuss a young person.  A SPJ risk assessment opinion incorporating risk factor ratings, a risk formulation, risk scenarios and recommendations for risk assessment/management</a:t>
          </a:r>
          <a:endParaRPr lang="en-GB" sz="1400" kern="1200" dirty="0"/>
        </a:p>
      </dsp:txBody>
      <dsp:txXfrm>
        <a:off x="107090" y="1596721"/>
        <a:ext cx="2655689" cy="1803708"/>
      </dsp:txXfrm>
    </dsp:sp>
    <dsp:sp modelId="{6FC37AFF-008E-4C81-BA5D-914A31E96845}">
      <dsp:nvSpPr>
        <dsp:cNvPr id="0" name=""/>
        <dsp:cNvSpPr/>
      </dsp:nvSpPr>
      <dsp:spPr>
        <a:xfrm>
          <a:off x="3003071" y="1499145"/>
          <a:ext cx="2850841" cy="1998860"/>
        </a:xfrm>
        <a:prstGeom prst="roundRect">
          <a:avLst/>
        </a:prstGeom>
        <a:solidFill>
          <a:srgbClr val="0086A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LEVEL TWO – ASSESSMENT </a:t>
          </a:r>
          <a:r>
            <a:rPr lang="en-GB" sz="1400" kern="1200" dirty="0" smtClean="0"/>
            <a:t>- Builds on the data available at level 1 but includes direct specialist assessments of mental health, psychological or offending needs necessary for a more complete formulation. </a:t>
          </a:r>
          <a:endParaRPr lang="en-GB" sz="1400" kern="1200" dirty="0"/>
        </a:p>
      </dsp:txBody>
      <dsp:txXfrm>
        <a:off x="3100647" y="1596721"/>
        <a:ext cx="2655689" cy="1803708"/>
      </dsp:txXfrm>
    </dsp:sp>
    <dsp:sp modelId="{38E096BE-DDAE-4DC8-BE7B-48EBE94A2C56}">
      <dsp:nvSpPr>
        <dsp:cNvPr id="0" name=""/>
        <dsp:cNvSpPr/>
      </dsp:nvSpPr>
      <dsp:spPr>
        <a:xfrm>
          <a:off x="5996627" y="1499145"/>
          <a:ext cx="2850841" cy="1998860"/>
        </a:xfrm>
        <a:prstGeom prst="roundRect">
          <a:avLst/>
        </a:prstGeom>
        <a:solidFill>
          <a:srgbClr val="0086A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LEVEL THREE – TREATMENT </a:t>
          </a:r>
          <a:r>
            <a:rPr lang="en-GB" sz="1400" kern="1200" dirty="0" smtClean="0"/>
            <a:t>– Is offered where treatment needs are identified and cannot be met by local services.  It is a formulation-led and eclectic approach to intervention.  </a:t>
          </a:r>
          <a:endParaRPr lang="en-GB" sz="1400" kern="1200" dirty="0"/>
        </a:p>
      </dsp:txBody>
      <dsp:txXfrm>
        <a:off x="6094203" y="1596721"/>
        <a:ext cx="2655689" cy="18037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79577-3CC9-489D-8F22-7C785DC5596B}">
      <dsp:nvSpPr>
        <dsp:cNvPr id="0" name=""/>
        <dsp:cNvSpPr/>
      </dsp:nvSpPr>
      <dsp:spPr>
        <a:xfrm>
          <a:off x="3535151" y="1766"/>
          <a:ext cx="1159296" cy="1159296"/>
        </a:xfrm>
        <a:prstGeom prst="ellipse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Background</a:t>
          </a:r>
          <a:endParaRPr lang="en-GB" sz="900" kern="1200" dirty="0"/>
        </a:p>
      </dsp:txBody>
      <dsp:txXfrm>
        <a:off x="3704926" y="171541"/>
        <a:ext cx="819746" cy="819746"/>
      </dsp:txXfrm>
    </dsp:sp>
    <dsp:sp modelId="{253B125E-2A97-4293-A652-3A41B5C111D7}">
      <dsp:nvSpPr>
        <dsp:cNvPr id="0" name=""/>
        <dsp:cNvSpPr/>
      </dsp:nvSpPr>
      <dsp:spPr>
        <a:xfrm rot="1800000">
          <a:off x="4706699" y="816252"/>
          <a:ext cx="307388" cy="391262"/>
        </a:xfrm>
        <a:prstGeom prst="rightArrow">
          <a:avLst>
            <a:gd name="adj1" fmla="val 60000"/>
            <a:gd name="adj2" fmla="val 50000"/>
          </a:avLst>
        </a:prstGeom>
        <a:solidFill>
          <a:srgbClr val="778085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4712876" y="871450"/>
        <a:ext cx="215172" cy="234758"/>
      </dsp:txXfrm>
    </dsp:sp>
    <dsp:sp modelId="{370D5D0C-4410-4DF4-96C4-27E3C7B1356C}">
      <dsp:nvSpPr>
        <dsp:cNvPr id="0" name=""/>
        <dsp:cNvSpPr/>
      </dsp:nvSpPr>
      <dsp:spPr>
        <a:xfrm>
          <a:off x="5041408" y="871403"/>
          <a:ext cx="1159296" cy="1159296"/>
        </a:xfrm>
        <a:prstGeom prst="ellipse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Risk Factors</a:t>
          </a:r>
          <a:endParaRPr lang="en-GB" sz="900" kern="1200" dirty="0"/>
        </a:p>
      </dsp:txBody>
      <dsp:txXfrm>
        <a:off x="5211183" y="1041178"/>
        <a:ext cx="819746" cy="819746"/>
      </dsp:txXfrm>
    </dsp:sp>
    <dsp:sp modelId="{C691892C-2B10-44BC-918C-947A34EA6561}">
      <dsp:nvSpPr>
        <dsp:cNvPr id="0" name=""/>
        <dsp:cNvSpPr/>
      </dsp:nvSpPr>
      <dsp:spPr>
        <a:xfrm rot="5400000">
          <a:off x="5467362" y="2116358"/>
          <a:ext cx="307388" cy="391262"/>
        </a:xfrm>
        <a:prstGeom prst="rightArrow">
          <a:avLst>
            <a:gd name="adj1" fmla="val 60000"/>
            <a:gd name="adj2" fmla="val 50000"/>
          </a:avLst>
        </a:prstGeom>
        <a:solidFill>
          <a:srgbClr val="778085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5513470" y="2148502"/>
        <a:ext cx="215172" cy="234758"/>
      </dsp:txXfrm>
    </dsp:sp>
    <dsp:sp modelId="{4C3CB6D4-AD80-4BB3-95A2-789F5728AD9F}">
      <dsp:nvSpPr>
        <dsp:cNvPr id="0" name=""/>
        <dsp:cNvSpPr/>
      </dsp:nvSpPr>
      <dsp:spPr>
        <a:xfrm>
          <a:off x="5041408" y="2610678"/>
          <a:ext cx="1159296" cy="1159296"/>
        </a:xfrm>
        <a:prstGeom prst="ellipse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Formulation</a:t>
          </a:r>
          <a:endParaRPr lang="en-GB" sz="900" kern="1200" dirty="0"/>
        </a:p>
      </dsp:txBody>
      <dsp:txXfrm>
        <a:off x="5211183" y="2780453"/>
        <a:ext cx="819746" cy="819746"/>
      </dsp:txXfrm>
    </dsp:sp>
    <dsp:sp modelId="{5FDC9854-4DE4-4B18-817C-485F9814AB58}">
      <dsp:nvSpPr>
        <dsp:cNvPr id="0" name=""/>
        <dsp:cNvSpPr/>
      </dsp:nvSpPr>
      <dsp:spPr>
        <a:xfrm rot="9000000">
          <a:off x="4721768" y="3425164"/>
          <a:ext cx="307388" cy="391262"/>
        </a:xfrm>
        <a:prstGeom prst="rightArrow">
          <a:avLst>
            <a:gd name="adj1" fmla="val 60000"/>
            <a:gd name="adj2" fmla="val 50000"/>
          </a:avLst>
        </a:prstGeom>
        <a:solidFill>
          <a:srgbClr val="778085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4807807" y="3480362"/>
        <a:ext cx="215172" cy="234758"/>
      </dsp:txXfrm>
    </dsp:sp>
    <dsp:sp modelId="{F632221E-3E61-456C-A394-1856E80CA6C4}">
      <dsp:nvSpPr>
        <dsp:cNvPr id="0" name=""/>
        <dsp:cNvSpPr/>
      </dsp:nvSpPr>
      <dsp:spPr>
        <a:xfrm>
          <a:off x="3535151" y="3480316"/>
          <a:ext cx="1159296" cy="1159296"/>
        </a:xfrm>
        <a:prstGeom prst="ellipse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Scenarios</a:t>
          </a:r>
          <a:endParaRPr lang="en-GB" sz="900" kern="1200" dirty="0"/>
        </a:p>
      </dsp:txBody>
      <dsp:txXfrm>
        <a:off x="3704926" y="3650091"/>
        <a:ext cx="819746" cy="819746"/>
      </dsp:txXfrm>
    </dsp:sp>
    <dsp:sp modelId="{DF91DF81-726A-494A-B041-1D63B59DB433}">
      <dsp:nvSpPr>
        <dsp:cNvPr id="0" name=""/>
        <dsp:cNvSpPr/>
      </dsp:nvSpPr>
      <dsp:spPr>
        <a:xfrm rot="12600000">
          <a:off x="3215511" y="3433864"/>
          <a:ext cx="307388" cy="391262"/>
        </a:xfrm>
        <a:prstGeom prst="rightArrow">
          <a:avLst>
            <a:gd name="adj1" fmla="val 60000"/>
            <a:gd name="adj2" fmla="val 50000"/>
          </a:avLst>
        </a:prstGeom>
        <a:solidFill>
          <a:srgbClr val="778085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3301550" y="3535170"/>
        <a:ext cx="215172" cy="234758"/>
      </dsp:txXfrm>
    </dsp:sp>
    <dsp:sp modelId="{AF9BE987-2681-4C7B-AE6B-E7D1F6D76F49}">
      <dsp:nvSpPr>
        <dsp:cNvPr id="0" name=""/>
        <dsp:cNvSpPr/>
      </dsp:nvSpPr>
      <dsp:spPr>
        <a:xfrm>
          <a:off x="2028895" y="2610678"/>
          <a:ext cx="1159296" cy="1159296"/>
        </a:xfrm>
        <a:prstGeom prst="ellipse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 smtClean="0"/>
            <a:t>Management</a:t>
          </a:r>
        </a:p>
      </dsp:txBody>
      <dsp:txXfrm>
        <a:off x="2198670" y="2780453"/>
        <a:ext cx="819746" cy="819746"/>
      </dsp:txXfrm>
    </dsp:sp>
    <dsp:sp modelId="{D90F2CB7-B18D-4579-A89F-CA6331935A56}">
      <dsp:nvSpPr>
        <dsp:cNvPr id="0" name=""/>
        <dsp:cNvSpPr/>
      </dsp:nvSpPr>
      <dsp:spPr>
        <a:xfrm rot="16200000">
          <a:off x="2454849" y="2133757"/>
          <a:ext cx="307388" cy="391262"/>
        </a:xfrm>
        <a:prstGeom prst="rightArrow">
          <a:avLst>
            <a:gd name="adj1" fmla="val 60000"/>
            <a:gd name="adj2" fmla="val 50000"/>
          </a:avLst>
        </a:prstGeom>
        <a:solidFill>
          <a:srgbClr val="778085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500957" y="2258117"/>
        <a:ext cx="215172" cy="234758"/>
      </dsp:txXfrm>
    </dsp:sp>
    <dsp:sp modelId="{D1997243-83BE-40C6-BFC2-7CF72BE560DA}">
      <dsp:nvSpPr>
        <dsp:cNvPr id="0" name=""/>
        <dsp:cNvSpPr/>
      </dsp:nvSpPr>
      <dsp:spPr>
        <a:xfrm>
          <a:off x="2028895" y="871403"/>
          <a:ext cx="1159296" cy="1159296"/>
        </a:xfrm>
        <a:prstGeom prst="ellipse">
          <a:avLst/>
        </a:prstGeom>
        <a:solidFill>
          <a:srgbClr val="778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 smtClean="0"/>
            <a:t>Communication</a:t>
          </a:r>
        </a:p>
      </dsp:txBody>
      <dsp:txXfrm>
        <a:off x="2198670" y="1041178"/>
        <a:ext cx="819746" cy="819746"/>
      </dsp:txXfrm>
    </dsp:sp>
    <dsp:sp modelId="{096E3CD2-49FF-4204-BF2B-8B32CC5C9782}">
      <dsp:nvSpPr>
        <dsp:cNvPr id="0" name=""/>
        <dsp:cNvSpPr/>
      </dsp:nvSpPr>
      <dsp:spPr>
        <a:xfrm rot="19800000">
          <a:off x="3200443" y="824951"/>
          <a:ext cx="307388" cy="391262"/>
        </a:xfrm>
        <a:prstGeom prst="rightArrow">
          <a:avLst>
            <a:gd name="adj1" fmla="val 60000"/>
            <a:gd name="adj2" fmla="val 50000"/>
          </a:avLst>
        </a:prstGeom>
        <a:solidFill>
          <a:srgbClr val="778085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3206620" y="926257"/>
        <a:ext cx="215172" cy="2347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0.42125</cdr:x>
      <cdr:y>0.40407</cdr:y>
    </cdr:from>
    <cdr:to>
      <cdr:x>0.57875</cdr:x>
      <cdr:y>0.78591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66728" y="1828800"/>
          <a:ext cx="1296144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4800" dirty="0" smtClean="0">
              <a:solidFill>
                <a:srgbClr val="0086A8"/>
              </a:solidFill>
            </a:rPr>
            <a:t>76%</a:t>
          </a:r>
          <a:endParaRPr lang="en-GB" sz="4800" dirty="0">
            <a:solidFill>
              <a:srgbClr val="0086A8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</cdr:x>
      <cdr:y>0.40407</cdr:y>
    </cdr:from>
    <cdr:to>
      <cdr:x>0.57875</cdr:x>
      <cdr:y>0.73818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8736" y="1828800"/>
          <a:ext cx="1224136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4400" dirty="0" smtClean="0">
              <a:solidFill>
                <a:srgbClr val="778085"/>
              </a:solidFill>
            </a:rPr>
            <a:t>88%</a:t>
          </a:r>
          <a:endParaRPr lang="en-GB" sz="4400" dirty="0">
            <a:solidFill>
              <a:srgbClr val="778085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4BF7-142B-4FF0-8B96-E94BE6BB5E03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570EC-F648-4F9C-9AFC-75A7C0E50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1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80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When we say risk assessment, this is what</a:t>
            </a:r>
            <a:r>
              <a:rPr lang="en-GB" baseline="0" dirty="0" smtClean="0"/>
              <a:t> we mean.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Accepted </a:t>
            </a:r>
            <a:r>
              <a:rPr lang="en-GB" dirty="0" err="1" smtClean="0"/>
              <a:t>referrala</a:t>
            </a:r>
            <a:r>
              <a:rPr lang="en-GB" baseline="0" dirty="0" smtClean="0"/>
              <a:t> 02.09.13 – 02.03.14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43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0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08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Focus of Practice development work –</a:t>
            </a:r>
            <a:r>
              <a:rPr lang="en-GB" baseline="0" dirty="0" smtClean="0"/>
              <a:t> champions groups.</a:t>
            </a:r>
          </a:p>
          <a:p>
            <a:r>
              <a:rPr lang="en-GB" baseline="0" dirty="0" smtClean="0"/>
              <a:t>EEI – writing standards for consistency across Scotland</a:t>
            </a:r>
          </a:p>
          <a:p>
            <a:r>
              <a:rPr lang="en-GB" baseline="0" dirty="0" smtClean="0"/>
              <a:t>Managing High Risk – recently written Care and Risk management guidelines</a:t>
            </a:r>
          </a:p>
          <a:p>
            <a:r>
              <a:rPr lang="en-GB" dirty="0" smtClean="0"/>
              <a:t>Vulnerable girls and young women – developing training resource</a:t>
            </a:r>
          </a:p>
          <a:p>
            <a:r>
              <a:rPr lang="en-GB" dirty="0" smtClean="0"/>
              <a:t>Reintegration</a:t>
            </a:r>
            <a:r>
              <a:rPr lang="en-GB" baseline="0" dirty="0" smtClean="0"/>
              <a:t> &amp; transitions – improving practice for y/p leaving secure care and custody – circular etc….. Research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Research Team: </a:t>
            </a:r>
            <a:r>
              <a:rPr lang="en-GB" baseline="0" dirty="0" err="1" smtClean="0"/>
              <a:t>Polmont</a:t>
            </a:r>
            <a:r>
              <a:rPr lang="en-GB" baseline="0" dirty="0" smtClean="0"/>
              <a:t>, safer lives, stakeholder survey, systemic family work, multi dimensional foster treatment</a:t>
            </a:r>
          </a:p>
          <a:p>
            <a:r>
              <a:rPr lang="en-GB" baseline="0" dirty="0" smtClean="0"/>
              <a:t>Knowledge exchange – events/conferences, practice guidance, national training strategy, e bulletins </a:t>
            </a:r>
            <a:r>
              <a:rPr lang="en-GB" baseline="0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Government</a:t>
            </a:r>
            <a:r>
              <a:rPr lang="en-GB" baseline="0" dirty="0" smtClean="0"/>
              <a:t> priorities – WSA</a:t>
            </a:r>
          </a:p>
          <a:p>
            <a:r>
              <a:rPr lang="en-GB" baseline="0" dirty="0" smtClean="0"/>
              <a:t>Practitioners priorities – stakeholder survey</a:t>
            </a:r>
          </a:p>
          <a:p>
            <a:r>
              <a:rPr lang="en-GB" baseline="0" dirty="0" smtClean="0"/>
              <a:t>Joint – mental health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? .5 WTE Social work</a:t>
            </a:r>
          </a:p>
          <a:p>
            <a:r>
              <a:rPr lang="en-GB" dirty="0" smtClean="0"/>
              <a:t>1 WTE Psychology, soon 1.8;</a:t>
            </a:r>
            <a:r>
              <a:rPr lang="en-GB" baseline="0" dirty="0" smtClean="0"/>
              <a:t> .2 WTE Clinical and Forensic Psychology</a:t>
            </a:r>
            <a:endParaRPr lang="en-GB" dirty="0" smtClean="0"/>
          </a:p>
          <a:p>
            <a:r>
              <a:rPr lang="en-GB" dirty="0" smtClean="0"/>
              <a:t>.4 WTE</a:t>
            </a:r>
            <a:r>
              <a:rPr lang="en-GB" baseline="0" dirty="0" smtClean="0"/>
              <a:t> Admin</a:t>
            </a:r>
          </a:p>
          <a:p>
            <a:r>
              <a:rPr lang="en-GB" baseline="0" dirty="0" smtClean="0"/>
              <a:t>.3 assistant psychologist soon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3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Does including</a:t>
            </a:r>
            <a:r>
              <a:rPr lang="en-GB" baseline="0" dirty="0" smtClean="0"/>
              <a:t> this seriously effect my popularity?!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FCAMHS</a:t>
            </a:r>
            <a:r>
              <a:rPr lang="en-GB" baseline="0" dirty="0" smtClean="0"/>
              <a:t> limited availability</a:t>
            </a:r>
          </a:p>
          <a:p>
            <a:r>
              <a:rPr lang="en-GB" dirty="0" smtClean="0"/>
              <a:t>Nationwide</a:t>
            </a:r>
            <a:r>
              <a:rPr lang="en-GB" baseline="0" dirty="0" smtClean="0"/>
              <a:t> </a:t>
            </a:r>
            <a:r>
              <a:rPr lang="en-GB" dirty="0" smtClean="0"/>
              <a:t>Specialist</a:t>
            </a:r>
            <a:r>
              <a:rPr lang="en-GB" baseline="0" dirty="0" smtClean="0"/>
              <a:t> provision</a:t>
            </a:r>
          </a:p>
          <a:p>
            <a:r>
              <a:rPr lang="en-GB" baseline="0" dirty="0" smtClean="0"/>
              <a:t>Funding from 2</a:t>
            </a:r>
            <a:r>
              <a:rPr lang="en-GB" baseline="30000" dirty="0" smtClean="0"/>
              <a:t>nd</a:t>
            </a:r>
            <a:r>
              <a:rPr lang="en-GB" baseline="0" dirty="0" smtClean="0"/>
              <a:t> September for one year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9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is the state of play and young minds produced a reported detailing the obstacles, albeit English context</a:t>
            </a:r>
          </a:p>
          <a:p>
            <a:r>
              <a:rPr lang="en-GB" baseline="0" dirty="0" smtClean="0"/>
              <a:t>The Government in response to this unmet need, funded our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7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aims, in</a:t>
            </a:r>
            <a:r>
              <a:rPr lang="en-GB" baseline="0" dirty="0" smtClean="0"/>
              <a:t> conjunction with the rest of the system.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0EC-F648-4F9C-9AFC-75A7C0E5042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E1B-A42D-4BBC-B306-BC0ADC594785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773B-BCAC-47A8-B23A-8A8EF11CE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1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E1B-A42D-4BBC-B306-BC0ADC594785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773B-BCAC-47A8-B23A-8A8EF11CE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8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E1B-A42D-4BBC-B306-BC0ADC594785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773B-BCAC-47A8-B23A-8A8EF11CE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2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E1B-A42D-4BBC-B306-BC0ADC594785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773B-BCAC-47A8-B23A-8A8EF11CE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7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E1B-A42D-4BBC-B306-BC0ADC594785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773B-BCAC-47A8-B23A-8A8EF11CE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3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E1B-A42D-4BBC-B306-BC0ADC594785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773B-BCAC-47A8-B23A-8A8EF11CE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2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E1B-A42D-4BBC-B306-BC0ADC594785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773B-BCAC-47A8-B23A-8A8EF11CE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64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E1B-A42D-4BBC-B306-BC0ADC594785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773B-BCAC-47A8-B23A-8A8EF11CE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E1B-A42D-4BBC-B306-BC0ADC594785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773B-BCAC-47A8-B23A-8A8EF11CE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90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E1B-A42D-4BBC-B306-BC0ADC594785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773B-BCAC-47A8-B23A-8A8EF11CE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7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E1B-A42D-4BBC-B306-BC0ADC594785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773B-BCAC-47A8-B23A-8A8EF11CE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72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6E1B-A42D-4BBC-B306-BC0ADC594785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C773B-BCAC-47A8-B23A-8A8EF11CE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0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6.jpe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800080"/>
                </a:solidFill>
              </a:rPr>
              <a:t>Youth Justice and Mental Health</a:t>
            </a:r>
            <a:br>
              <a:rPr lang="en-GB" dirty="0" smtClean="0">
                <a:solidFill>
                  <a:srgbClr val="800080"/>
                </a:solidFill>
              </a:rPr>
            </a:br>
            <a:r>
              <a:rPr lang="en-GB" dirty="0" smtClean="0">
                <a:solidFill>
                  <a:srgbClr val="800080"/>
                </a:solidFill>
              </a:rPr>
              <a:t>Interventions for Vulnerable Youth (IVY)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Fiona Dyer, Strategic Manager CYCJ/IVY</a:t>
            </a:r>
          </a:p>
          <a:p>
            <a:r>
              <a:rPr lang="en-GB" b="1" dirty="0" smtClean="0"/>
              <a:t>Leanne Gregory, Principal Clinical Psychologist, IVY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sz="2400" b="1" dirty="0" smtClean="0"/>
              <a:t>Social Services Expo &amp; Conference</a:t>
            </a:r>
          </a:p>
          <a:p>
            <a:r>
              <a:rPr lang="en-GB" sz="2400" b="1" dirty="0" smtClean="0"/>
              <a:t>18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March 2014</a:t>
            </a:r>
          </a:p>
          <a:p>
            <a:r>
              <a:rPr lang="en-GB" sz="2400" b="1" dirty="0" smtClean="0"/>
              <a:t>Edinburgh International Conference Centre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5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The Model</a:t>
            </a:r>
            <a:endParaRPr lang="en-GB" dirty="0">
              <a:solidFill>
                <a:srgbClr val="778085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139128"/>
              </p:ext>
            </p:extLst>
          </p:nvPr>
        </p:nvGraphicFramePr>
        <p:xfrm>
          <a:off x="107504" y="1600200"/>
          <a:ext cx="885698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4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rgbClr val="778085"/>
                </a:solidFill>
              </a:rPr>
              <a:t>Structured Professional Judgement </a:t>
            </a:r>
            <a:endParaRPr lang="en-GB" sz="3200" dirty="0">
              <a:solidFill>
                <a:srgbClr val="778085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856427"/>
              </p:ext>
            </p:extLst>
          </p:nvPr>
        </p:nvGraphicFramePr>
        <p:xfrm>
          <a:off x="457200" y="1484784"/>
          <a:ext cx="822960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3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Who is referring?</a:t>
            </a:r>
            <a:endParaRPr lang="en-GB" dirty="0">
              <a:solidFill>
                <a:srgbClr val="77808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951B81"/>
                </a:solidFill>
              </a:rPr>
              <a:t>26 </a:t>
            </a:r>
            <a:r>
              <a:rPr lang="en-GB" sz="4400" dirty="0" smtClean="0">
                <a:solidFill>
                  <a:srgbClr val="951B81"/>
                </a:solidFill>
              </a:rPr>
              <a:t>referrals			</a:t>
            </a:r>
          </a:p>
          <a:p>
            <a:pPr marL="0" indent="0">
              <a:buNone/>
            </a:pPr>
            <a:r>
              <a:rPr lang="en-GB" sz="8000" dirty="0" smtClean="0">
                <a:solidFill>
                  <a:schemeClr val="accent5">
                    <a:lumMod val="75000"/>
                  </a:schemeClr>
                </a:solidFill>
              </a:rPr>
              <a:t>		 </a:t>
            </a:r>
            <a:r>
              <a:rPr lang="en-GB" sz="8000" dirty="0" smtClean="0">
                <a:solidFill>
                  <a:srgbClr val="0086A8"/>
                </a:solidFill>
              </a:rPr>
              <a:t>1</a:t>
            </a:r>
            <a:r>
              <a:rPr lang="en-GB" sz="4400" dirty="0" smtClean="0">
                <a:solidFill>
                  <a:srgbClr val="0086A8"/>
                </a:solidFill>
              </a:rPr>
              <a:t> police</a:t>
            </a:r>
            <a:endParaRPr lang="en-GB" sz="8800" dirty="0">
              <a:solidFill>
                <a:srgbClr val="0086A8"/>
              </a:solidFill>
            </a:endParaRPr>
          </a:p>
          <a:p>
            <a:pPr marL="0" indent="0">
              <a:buNone/>
            </a:pPr>
            <a:r>
              <a:rPr lang="en-GB" sz="8800" dirty="0" smtClean="0">
                <a:solidFill>
                  <a:srgbClr val="0086A8"/>
                </a:solidFill>
              </a:rPr>
              <a:t>5</a:t>
            </a:r>
            <a:r>
              <a:rPr lang="en-GB" sz="9600" dirty="0" smtClean="0">
                <a:solidFill>
                  <a:srgbClr val="0086A8"/>
                </a:solidFill>
              </a:rPr>
              <a:t> </a:t>
            </a:r>
            <a:r>
              <a:rPr lang="en-GB" sz="4400" dirty="0" smtClean="0">
                <a:solidFill>
                  <a:srgbClr val="0086A8"/>
                </a:solidFill>
              </a:rPr>
              <a:t>health		</a:t>
            </a:r>
            <a:r>
              <a:rPr lang="en-GB" sz="8800" dirty="0" smtClean="0">
                <a:solidFill>
                  <a:srgbClr val="0086A8"/>
                </a:solidFill>
              </a:rPr>
              <a:t>19</a:t>
            </a:r>
            <a:r>
              <a:rPr lang="en-GB" sz="4400" dirty="0" smtClean="0">
                <a:solidFill>
                  <a:srgbClr val="0086A8"/>
                </a:solidFill>
              </a:rPr>
              <a:t> social work</a:t>
            </a:r>
            <a:endParaRPr lang="en-GB" sz="9600" dirty="0">
              <a:solidFill>
                <a:srgbClr val="0086A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9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9" t="27800" r="27838" b="4720"/>
          <a:stretch/>
        </p:blipFill>
        <p:spPr bwMode="auto">
          <a:xfrm>
            <a:off x="611560" y="0"/>
            <a:ext cx="525658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5589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1B81"/>
                </a:solidFill>
              </a:rPr>
              <a:t>4</a:t>
            </a:r>
            <a:endParaRPr lang="en-GB" dirty="0">
              <a:solidFill>
                <a:srgbClr val="951B8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6844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1B81"/>
                </a:solidFill>
              </a:rPr>
              <a:t>1</a:t>
            </a:r>
            <a:endParaRPr lang="en-GB" dirty="0">
              <a:solidFill>
                <a:srgbClr val="951B8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9471" y="4509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1B81"/>
                </a:solidFill>
              </a:rPr>
              <a:t>1</a:t>
            </a:r>
            <a:endParaRPr lang="en-GB" dirty="0">
              <a:solidFill>
                <a:srgbClr val="951B8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4690709"/>
            <a:ext cx="31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1B81"/>
                </a:solidFill>
              </a:rPr>
              <a:t>2</a:t>
            </a:r>
            <a:endParaRPr lang="en-GB" dirty="0">
              <a:solidFill>
                <a:srgbClr val="951B8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7603" y="4509120"/>
            <a:ext cx="25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1B81"/>
                </a:solidFill>
              </a:rPr>
              <a:t>2</a:t>
            </a:r>
            <a:endParaRPr lang="en-GB" dirty="0">
              <a:solidFill>
                <a:srgbClr val="951B8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4816689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1B81"/>
                </a:solidFill>
              </a:rPr>
              <a:t>2</a:t>
            </a:r>
            <a:endParaRPr lang="en-GB" dirty="0">
              <a:solidFill>
                <a:srgbClr val="951B8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5101" y="3294832"/>
            <a:ext cx="31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1B81"/>
                </a:solidFill>
              </a:rPr>
              <a:t>1</a:t>
            </a:r>
            <a:endParaRPr lang="en-GB" dirty="0">
              <a:solidFill>
                <a:srgbClr val="951B8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0721" y="4797152"/>
            <a:ext cx="31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1B81"/>
                </a:solidFill>
              </a:rPr>
              <a:t>1</a:t>
            </a:r>
            <a:endParaRPr lang="en-GB" dirty="0">
              <a:solidFill>
                <a:srgbClr val="951B8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7306" y="5063118"/>
            <a:ext cx="31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1B81"/>
                </a:solidFill>
              </a:rPr>
              <a:t>5</a:t>
            </a:r>
            <a:endParaRPr lang="en-GB" dirty="0">
              <a:solidFill>
                <a:srgbClr val="951B8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2230" y="3262566"/>
            <a:ext cx="31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1B81"/>
                </a:solidFill>
              </a:rPr>
              <a:t>2</a:t>
            </a:r>
            <a:endParaRPr lang="en-GB" dirty="0">
              <a:solidFill>
                <a:srgbClr val="951B8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0269" y="5183982"/>
            <a:ext cx="31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1B81"/>
                </a:solidFill>
              </a:rPr>
              <a:t>1</a:t>
            </a:r>
            <a:endParaRPr lang="en-GB" dirty="0">
              <a:solidFill>
                <a:srgbClr val="951B8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6561" y="4981818"/>
            <a:ext cx="31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1B81"/>
                </a:solidFill>
              </a:rPr>
              <a:t>3</a:t>
            </a:r>
            <a:endParaRPr lang="en-GB" dirty="0">
              <a:solidFill>
                <a:srgbClr val="951B8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84257"/>
              </p:ext>
            </p:extLst>
          </p:nvPr>
        </p:nvGraphicFramePr>
        <p:xfrm>
          <a:off x="5796136" y="2348884"/>
          <a:ext cx="3060700" cy="3960437"/>
        </p:xfrm>
        <a:graphic>
          <a:graphicData uri="http://schemas.openxmlformats.org/drawingml/2006/table">
            <a:tbl>
              <a:tblPr firstRow="1" firstCol="1" bandRow="1"/>
              <a:tblGrid>
                <a:gridCol w="1890395"/>
                <a:gridCol w="1170305"/>
              </a:tblGrid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Arial"/>
                          <a:ea typeface="Calibri"/>
                        </a:rPr>
                        <a:t>LOCALITY/BOARD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/>
                        </a:rPr>
                        <a:t>Number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East Dumbartonshire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East Lothian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1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Dumfries and Galloway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4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Falkirk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2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Fife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Glasgow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2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Highlands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Inverclyde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Lanarkshire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Moray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2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North Ayrshire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1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Renfrewshire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041650" y="2871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6136" y="6396335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78085"/>
                </a:solidFill>
              </a:rPr>
              <a:t>Map of Scotland provided courtesy of FreeVectorMaps.com</a:t>
            </a:r>
            <a:endParaRPr lang="en-GB" sz="1200" dirty="0">
              <a:solidFill>
                <a:srgbClr val="7780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Demographics – Age &amp; Sex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976664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2348880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951B81"/>
                </a:solidFill>
              </a:rPr>
              <a:t>N= 25</a:t>
            </a:r>
          </a:p>
          <a:p>
            <a:r>
              <a:rPr lang="en-GB" sz="2000" dirty="0" smtClean="0">
                <a:solidFill>
                  <a:srgbClr val="951B81"/>
                </a:solidFill>
              </a:rPr>
              <a:t>Mean age = 15.5</a:t>
            </a:r>
          </a:p>
          <a:p>
            <a:r>
              <a:rPr lang="en-GB" sz="2000" dirty="0" smtClean="0">
                <a:solidFill>
                  <a:srgbClr val="951B81"/>
                </a:solidFill>
              </a:rPr>
              <a:t>Mode = 16</a:t>
            </a:r>
          </a:p>
          <a:p>
            <a:r>
              <a:rPr lang="en-GB" sz="2000" dirty="0" smtClean="0">
                <a:solidFill>
                  <a:srgbClr val="951B81"/>
                </a:solidFill>
              </a:rPr>
              <a:t>Range 12-17</a:t>
            </a:r>
          </a:p>
          <a:p>
            <a:r>
              <a:rPr lang="en-GB" sz="2000" dirty="0" smtClean="0">
                <a:solidFill>
                  <a:srgbClr val="951B81"/>
                </a:solidFill>
              </a:rPr>
              <a:t>Male = 19</a:t>
            </a:r>
          </a:p>
          <a:p>
            <a:r>
              <a:rPr lang="en-GB" sz="2000" dirty="0" smtClean="0">
                <a:solidFill>
                  <a:srgbClr val="951B81"/>
                </a:solidFill>
              </a:rPr>
              <a:t>Female = 6</a:t>
            </a:r>
            <a:endParaRPr lang="en-GB" sz="2000" dirty="0">
              <a:solidFill>
                <a:srgbClr val="951B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Accommodation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104456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3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409386"/>
              </p:ext>
            </p:extLst>
          </p:nvPr>
        </p:nvGraphicFramePr>
        <p:xfrm>
          <a:off x="539553" y="548671"/>
          <a:ext cx="5967610" cy="6048680"/>
        </p:xfrm>
        <a:graphic>
          <a:graphicData uri="http://schemas.openxmlformats.org/drawingml/2006/table">
            <a:tbl>
              <a:tblPr firstRow="1" firstCol="1" bandRow="1"/>
              <a:tblGrid>
                <a:gridCol w="4163130"/>
                <a:gridCol w="1804480"/>
              </a:tblGrid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Diagnosed or Suspected Difficulty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Number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Anger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Anxiety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Autism Spectrum Disorder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Attachment Disorder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Calibri"/>
                        </a:rPr>
                        <a:t>5 </a:t>
                      </a:r>
                      <a:endParaRPr lang="en-GB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Attention Deficit Hyperactivity Disorder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Calibri"/>
                        </a:rPr>
                        <a:t>Communication Disorder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1 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Complex Post Traumatic Stress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6 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Calibri"/>
                        </a:rPr>
                        <a:t>Deliberate Self-Harm</a:t>
                      </a:r>
                      <a:endParaRPr lang="en-GB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Dissociation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2 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Eating Difficulties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2 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Emotional Dysregulation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6 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Learning Disability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2 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Low Mood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2 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Oppositional Defiant/Conduct Disorder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Calibri"/>
                        </a:rPr>
                        <a:t>2 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Psychosis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2 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Sleep Difficulties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2 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Substance Misuse Difficulties (Alcohol/Drugs)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7 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Calibri"/>
                        </a:rPr>
                        <a:t>Suicidal Ideation/Action</a:t>
                      </a:r>
                      <a:endParaRPr lang="en-GB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</a:rPr>
                        <a:t>Unusual perceptual experiences 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Calibri"/>
                        </a:rPr>
                        <a:t>3 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4138" y="2996952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86A8"/>
                </a:solidFill>
              </a:rPr>
              <a:t>MEAN = 4.4</a:t>
            </a:r>
            <a:endParaRPr lang="en-GB" sz="4400" dirty="0">
              <a:solidFill>
                <a:srgbClr val="0086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Domestic Violence</a:t>
            </a:r>
            <a:endParaRPr lang="en-GB" dirty="0">
              <a:solidFill>
                <a:srgbClr val="77808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4969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195736" y="1484784"/>
          <a:ext cx="4572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711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Other Maltreatment</a:t>
            </a:r>
            <a:endParaRPr lang="en-GB" dirty="0">
              <a:solidFill>
                <a:srgbClr val="77808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8255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33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07863" y="1844824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78085"/>
                </a:solidFill>
              </a:rPr>
              <a:t>PRIMARY RISK</a:t>
            </a:r>
          </a:p>
          <a:p>
            <a:endParaRPr lang="en-GB" sz="3200" b="1" dirty="0">
              <a:solidFill>
                <a:srgbClr val="778085"/>
              </a:solidFill>
            </a:endParaRPr>
          </a:p>
          <a:p>
            <a:r>
              <a:rPr lang="en-GB" sz="3200" b="1" dirty="0">
                <a:solidFill>
                  <a:srgbClr val="778085"/>
                </a:solidFill>
              </a:rPr>
              <a:t>N = 17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703831"/>
              </p:ext>
            </p:extLst>
          </p:nvPr>
        </p:nvGraphicFramePr>
        <p:xfrm>
          <a:off x="6372199" y="3068958"/>
          <a:ext cx="2576411" cy="3466637"/>
        </p:xfrm>
        <a:graphic>
          <a:graphicData uri="http://schemas.openxmlformats.org/drawingml/2006/table">
            <a:tbl>
              <a:tblPr firstRow="1" firstCol="1" bandRow="1"/>
              <a:tblGrid>
                <a:gridCol w="1641690"/>
                <a:gridCol w="934721"/>
              </a:tblGrid>
              <a:tr h="721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Nature of Risk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n = Primary Risk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606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Times New Roman"/>
                        </a:rPr>
                        <a:t>Fire-setting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Times New Roman"/>
                        </a:rPr>
                        <a:t>Interpersonal Violence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Times New Roman"/>
                        </a:rPr>
                        <a:t>Self-harm/Suicidality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Times New Roman"/>
                        </a:rPr>
                        <a:t>Sexual offences (contact)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Times New Roman"/>
                        </a:rPr>
                        <a:t>Sexual offences (non-contact)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</a:rPr>
                        <a:t>Victimisation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Times New Roman"/>
                        </a:rPr>
                        <a:t>Violent Extremism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2339752" y="2204864"/>
            <a:ext cx="3312368" cy="3528392"/>
          </a:xfrm>
          <a:prstGeom prst="ellipse">
            <a:avLst/>
          </a:prstGeom>
          <a:solidFill>
            <a:srgbClr val="0086A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Interpersonal Violence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568" y="1844824"/>
            <a:ext cx="1728192" cy="1656184"/>
          </a:xfrm>
          <a:prstGeom prst="ellipse">
            <a:avLst/>
          </a:prstGeom>
          <a:solidFill>
            <a:srgbClr val="77807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Suicide /DSH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95536" y="836712"/>
            <a:ext cx="1080120" cy="108012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 smtClean="0"/>
              <a:t>Firesetting</a:t>
            </a:r>
            <a:endParaRPr lang="en-GB" sz="1050" dirty="0"/>
          </a:p>
        </p:txBody>
      </p:sp>
      <p:sp>
        <p:nvSpPr>
          <p:cNvPr id="13" name="Oval 12"/>
          <p:cNvSpPr/>
          <p:nvPr/>
        </p:nvSpPr>
        <p:spPr>
          <a:xfrm>
            <a:off x="1907704" y="5085184"/>
            <a:ext cx="1080120" cy="108012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Sexual offences non-contact</a:t>
            </a:r>
            <a:endParaRPr lang="en-GB" sz="1200" dirty="0"/>
          </a:p>
        </p:txBody>
      </p:sp>
      <p:sp>
        <p:nvSpPr>
          <p:cNvPr id="14" name="Oval 13"/>
          <p:cNvSpPr/>
          <p:nvPr/>
        </p:nvSpPr>
        <p:spPr>
          <a:xfrm>
            <a:off x="1475656" y="836712"/>
            <a:ext cx="1080120" cy="108012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Violent Extremism</a:t>
            </a:r>
            <a:endParaRPr lang="en-GB" sz="1050" dirty="0"/>
          </a:p>
        </p:txBody>
      </p:sp>
      <p:sp>
        <p:nvSpPr>
          <p:cNvPr id="15" name="Oval 14"/>
          <p:cNvSpPr/>
          <p:nvPr/>
        </p:nvSpPr>
        <p:spPr>
          <a:xfrm>
            <a:off x="2411760" y="1412776"/>
            <a:ext cx="1080120" cy="108012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Victimisation</a:t>
            </a:r>
            <a:endParaRPr lang="en-GB" sz="1050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23528" y="3573016"/>
            <a:ext cx="2016224" cy="2088231"/>
          </a:xfrm>
          <a:prstGeom prst="ellipse">
            <a:avLst/>
          </a:prstGeom>
          <a:solidFill>
            <a:srgbClr val="77807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en-GB" sz="1400" dirty="0" smtClean="0"/>
              <a:t>Sexual offence - contact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466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91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463023"/>
              </p:ext>
            </p:extLst>
          </p:nvPr>
        </p:nvGraphicFramePr>
        <p:xfrm>
          <a:off x="6444207" y="2780928"/>
          <a:ext cx="2606680" cy="3600399"/>
        </p:xfrm>
        <a:graphic>
          <a:graphicData uri="http://schemas.openxmlformats.org/drawingml/2006/table">
            <a:tbl>
              <a:tblPr firstRow="1" firstCol="1" bandRow="1"/>
              <a:tblGrid>
                <a:gridCol w="1530355"/>
                <a:gridCol w="1076325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Nature of Risk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n = Secondary Risk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</a:rPr>
                        <a:t>Fire-setting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</a:rPr>
                        <a:t>Interpersonal Violence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</a:rPr>
                        <a:t>Self-harm/Suicidality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</a:rPr>
                        <a:t>Sexual offences (contact)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</a:rPr>
                        <a:t>Sexual offences (non-contact)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</a:rPr>
                        <a:t>Victimisation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</a:rPr>
                        <a:t>Violent Extremism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44208" y="1772816"/>
            <a:ext cx="2592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78085"/>
                </a:solidFill>
              </a:rPr>
              <a:t>SECONDARY RISK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39752" y="2204864"/>
            <a:ext cx="3312368" cy="3528392"/>
          </a:xfrm>
          <a:prstGeom prst="ellipse">
            <a:avLst/>
          </a:prstGeom>
          <a:solidFill>
            <a:srgbClr val="0086A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Victimisation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3568" y="1844824"/>
            <a:ext cx="1872208" cy="1872208"/>
          </a:xfrm>
          <a:prstGeom prst="ellipse">
            <a:avLst/>
          </a:prstGeom>
          <a:solidFill>
            <a:srgbClr val="77807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Suicide /DSH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2339752" y="1412776"/>
            <a:ext cx="1080120" cy="108012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 smtClean="0"/>
              <a:t>Firesetting</a:t>
            </a:r>
            <a:endParaRPr lang="en-GB" sz="1050" dirty="0"/>
          </a:p>
        </p:txBody>
      </p:sp>
      <p:sp>
        <p:nvSpPr>
          <p:cNvPr id="12" name="Oval 11"/>
          <p:cNvSpPr/>
          <p:nvPr/>
        </p:nvSpPr>
        <p:spPr>
          <a:xfrm>
            <a:off x="1403648" y="764704"/>
            <a:ext cx="1080120" cy="108012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Sexual offences non-contact</a:t>
            </a:r>
            <a:endParaRPr lang="en-GB" sz="1200" dirty="0"/>
          </a:p>
        </p:txBody>
      </p:sp>
      <p:sp>
        <p:nvSpPr>
          <p:cNvPr id="13" name="Oval 12"/>
          <p:cNvSpPr/>
          <p:nvPr/>
        </p:nvSpPr>
        <p:spPr>
          <a:xfrm>
            <a:off x="539552" y="3789040"/>
            <a:ext cx="1872208" cy="1872208"/>
          </a:xfrm>
          <a:prstGeom prst="ellipse">
            <a:avLst/>
          </a:prstGeom>
          <a:solidFill>
            <a:srgbClr val="77807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Interpersonal violence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8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Comorbid Risks</a:t>
            </a:r>
            <a:endParaRPr lang="en-GB" dirty="0">
              <a:solidFill>
                <a:srgbClr val="77808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3655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1299" y="335699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951B81"/>
                </a:solidFill>
              </a:rPr>
              <a:t>64%</a:t>
            </a:r>
          </a:p>
        </p:txBody>
      </p:sp>
    </p:spTree>
    <p:extLst>
      <p:ext uri="{BB962C8B-B14F-4D97-AF65-F5344CB8AC3E}">
        <p14:creationId xmlns:p14="http://schemas.microsoft.com/office/powerpoint/2010/main" val="23639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Level 2</a:t>
            </a:r>
            <a:endParaRPr lang="en-GB" dirty="0">
              <a:solidFill>
                <a:srgbClr val="77808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9600" dirty="0" smtClean="0">
                <a:solidFill>
                  <a:srgbClr val="951B81"/>
                </a:solidFill>
              </a:rPr>
              <a:t>10 </a:t>
            </a:r>
            <a:r>
              <a:rPr lang="en-GB" sz="3600" dirty="0" smtClean="0">
                <a:solidFill>
                  <a:srgbClr val="951B81"/>
                </a:solidFill>
              </a:rPr>
              <a:t>offered			</a:t>
            </a:r>
            <a:r>
              <a:rPr lang="en-GB" sz="8800" dirty="0" smtClean="0">
                <a:solidFill>
                  <a:srgbClr val="951B81"/>
                </a:solidFill>
              </a:rPr>
              <a:t>9</a:t>
            </a:r>
            <a:r>
              <a:rPr lang="en-GB" sz="3600" dirty="0" smtClean="0">
                <a:solidFill>
                  <a:srgbClr val="951B81"/>
                </a:solidFill>
              </a:rPr>
              <a:t> accepted</a:t>
            </a:r>
          </a:p>
          <a:p>
            <a:pPr>
              <a:buNone/>
            </a:pPr>
            <a:endParaRPr lang="en-GB" sz="3600" dirty="0" smtClean="0">
              <a:solidFill>
                <a:srgbClr val="951B81"/>
              </a:solidFill>
            </a:endParaRPr>
          </a:p>
          <a:p>
            <a:pPr>
              <a:buNone/>
            </a:pPr>
            <a:r>
              <a:rPr lang="en-GB" sz="3600" dirty="0" smtClean="0">
                <a:solidFill>
                  <a:srgbClr val="0086A8"/>
                </a:solidFill>
              </a:rPr>
              <a:t>Risk Assessment 		Learning Disability</a:t>
            </a:r>
          </a:p>
          <a:p>
            <a:pPr>
              <a:buNone/>
            </a:pPr>
            <a:endParaRPr lang="en-GB" sz="3600" dirty="0" smtClean="0">
              <a:solidFill>
                <a:srgbClr val="0086A8"/>
              </a:solidFill>
            </a:endParaRPr>
          </a:p>
          <a:p>
            <a:pPr>
              <a:buNone/>
            </a:pPr>
            <a:r>
              <a:rPr lang="en-GB" sz="3600" dirty="0" smtClean="0">
                <a:solidFill>
                  <a:srgbClr val="0086A8"/>
                </a:solidFill>
              </a:rPr>
              <a:t>				Personality</a:t>
            </a:r>
          </a:p>
          <a:p>
            <a:pPr>
              <a:buNone/>
            </a:pPr>
            <a:endParaRPr lang="en-GB" sz="3600" dirty="0" smtClean="0">
              <a:solidFill>
                <a:srgbClr val="0086A8"/>
              </a:solidFill>
            </a:endParaRPr>
          </a:p>
          <a:p>
            <a:pPr>
              <a:buNone/>
            </a:pPr>
            <a:r>
              <a:rPr lang="en-GB" sz="3600" dirty="0" smtClean="0">
                <a:solidFill>
                  <a:srgbClr val="0086A8"/>
                </a:solidFill>
              </a:rPr>
              <a:t>Mental Health			Diagnostic Review</a:t>
            </a:r>
            <a:endParaRPr lang="en-GB" sz="3600" dirty="0">
              <a:solidFill>
                <a:srgbClr val="0086A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Emerging Themes</a:t>
            </a:r>
            <a:endParaRPr lang="en-GB" dirty="0">
              <a:solidFill>
                <a:srgbClr val="778085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7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FYI</a:t>
            </a:r>
            <a:endParaRPr lang="en-GB" dirty="0">
              <a:solidFill>
                <a:srgbClr val="77808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14026" r="10335" b="6275"/>
          <a:stretch>
            <a:fillRect/>
          </a:stretch>
        </p:blipFill>
        <p:spPr bwMode="auto">
          <a:xfrm>
            <a:off x="467544" y="1628800"/>
            <a:ext cx="828091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403648" y="4221088"/>
            <a:ext cx="1296144" cy="648072"/>
          </a:xfrm>
          <a:prstGeom prst="rightArrow">
            <a:avLst/>
          </a:prstGeom>
          <a:solidFill>
            <a:srgbClr val="0086A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>
            <a:off x="1619672" y="2708920"/>
            <a:ext cx="648072" cy="1224136"/>
          </a:xfrm>
          <a:prstGeom prst="upArrow">
            <a:avLst/>
          </a:prstGeom>
          <a:solidFill>
            <a:srgbClr val="951B8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3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CYCJ</a:t>
            </a:r>
            <a:endParaRPr lang="en-GB" dirty="0">
              <a:solidFill>
                <a:srgbClr val="77808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GB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551711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CYCJ Policy Perspective</a:t>
            </a:r>
            <a:endParaRPr lang="en-GB" dirty="0">
              <a:solidFill>
                <a:srgbClr val="77808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defRPr/>
            </a:pPr>
            <a:endParaRPr lang="en-GB" sz="7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198849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IVY</a:t>
            </a:r>
            <a:endParaRPr lang="en-GB" dirty="0">
              <a:solidFill>
                <a:srgbClr val="778085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790208"/>
              </p:ext>
            </p:extLst>
          </p:nvPr>
        </p:nvGraphicFramePr>
        <p:xfrm>
          <a:off x="395536" y="1196752"/>
          <a:ext cx="83736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The rest of IVY</a:t>
            </a:r>
            <a:endParaRPr lang="en-GB" dirty="0">
              <a:solidFill>
                <a:srgbClr val="778085"/>
              </a:solidFill>
            </a:endParaRPr>
          </a:p>
        </p:txBody>
      </p:sp>
      <p:pic>
        <p:nvPicPr>
          <p:cNvPr id="2050" name="Picture 2" descr="http://www.cycj.org.uk/files/2014/02/Heather-Irv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1656184" cy="2004468"/>
          </a:xfrm>
          <a:prstGeom prst="rect">
            <a:avLst/>
          </a:prstGeom>
          <a:noFill/>
        </p:spPr>
      </p:pic>
      <p:pic>
        <p:nvPicPr>
          <p:cNvPr id="2052" name="Picture 4" descr="http://www.cycj.org.uk/files/2013/10/Stuart-Allardyce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844824"/>
            <a:ext cx="1592184" cy="2010365"/>
          </a:xfrm>
          <a:prstGeom prst="rect">
            <a:avLst/>
          </a:prstGeom>
          <a:noFill/>
        </p:spPr>
      </p:pic>
      <p:pic>
        <p:nvPicPr>
          <p:cNvPr id="2054" name="Picture 6" descr="http://www.cycj.org.uk/files/2013/10/Lorra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772816"/>
            <a:ext cx="1512168" cy="202805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422108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Heather Irving		       Stuart </a:t>
            </a:r>
            <a:r>
              <a:rPr lang="en-GB" dirty="0" err="1" smtClean="0"/>
              <a:t>Allardyce</a:t>
            </a:r>
            <a:r>
              <a:rPr lang="en-GB" dirty="0" smtClean="0"/>
              <a:t>	  Dr Lorraine </a:t>
            </a:r>
            <a:r>
              <a:rPr lang="en-GB" dirty="0" err="1" smtClean="0"/>
              <a:t>Johnstone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t="18888" r="16313" b="139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627784" y="4869160"/>
            <a:ext cx="1872208" cy="504056"/>
          </a:xfrm>
          <a:prstGeom prst="rightArrow">
            <a:avLst/>
          </a:prstGeom>
          <a:solidFill>
            <a:srgbClr val="0086A8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443192" y="6396335"/>
            <a:ext cx="27008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rgbClr val="778085"/>
                </a:solidFill>
              </a:rPr>
              <a:t>Map of Scotland provided courtesy of FreeVectorMaps.com</a:t>
            </a:r>
            <a:endParaRPr lang="en-GB" sz="800" dirty="0">
              <a:solidFill>
                <a:srgbClr val="7780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Why are we funded?</a:t>
            </a:r>
            <a:endParaRPr lang="en-GB" dirty="0">
              <a:solidFill>
                <a:srgbClr val="77808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8084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2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78085"/>
                </a:solidFill>
              </a:rPr>
              <a:t>Our Aims</a:t>
            </a:r>
            <a:endParaRPr lang="en-GB" dirty="0">
              <a:solidFill>
                <a:srgbClr val="77808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jech.bmj.com/content/59/1/6/F2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5732" y="2276872"/>
            <a:ext cx="3275856" cy="3672408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819615"/>
              </p:ext>
            </p:extLst>
          </p:nvPr>
        </p:nvGraphicFramePr>
        <p:xfrm>
          <a:off x="0" y="1628800"/>
          <a:ext cx="62281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10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6502CB-7687-48FD-9B9B-9176124A4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726502CB-7687-48FD-9B9B-9176124A4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69D41F-B883-40DA-ADCE-74503B4B2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8269D41F-B883-40DA-ADCE-74503B4B2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FE4A06-1A42-4F34-A3EA-6062CDA21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20FE4A06-1A42-4F34-A3EA-6062CDA21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B6971C-CB20-4666-9ACF-84192D519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BBB6971C-CB20-4666-9ACF-84192D519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426C32-0A71-4C2B-AF7D-10F0E028E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75426C32-0A71-4C2B-AF7D-10F0E028E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15D34E-DD9C-4442-B428-55A10CAA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AF15D34E-DD9C-4442-B428-55A10CAAA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85653D-5C30-405E-9FF5-AD7735E31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EC85653D-5C30-405E-9FF5-AD7735E31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7C797DD-F7F7-47F5-9501-C13426F32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77C797DD-F7F7-47F5-9501-C13426F32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902</Words>
  <Application>Microsoft Office PowerPoint</Application>
  <PresentationFormat>On-screen Show (4:3)</PresentationFormat>
  <Paragraphs>292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Youth Justice and Mental Health Interventions for Vulnerable Youth (IVY)</vt:lpstr>
      <vt:lpstr>PowerPoint Presentation</vt:lpstr>
      <vt:lpstr>CYCJ</vt:lpstr>
      <vt:lpstr>CYCJ Policy Perspective</vt:lpstr>
      <vt:lpstr>IVY</vt:lpstr>
      <vt:lpstr>The rest of IVY</vt:lpstr>
      <vt:lpstr>PowerPoint Presentation</vt:lpstr>
      <vt:lpstr>Why are we funded?</vt:lpstr>
      <vt:lpstr>Our Aims</vt:lpstr>
      <vt:lpstr>The Model</vt:lpstr>
      <vt:lpstr>Structured Professional Judgement </vt:lpstr>
      <vt:lpstr>Who is referring?</vt:lpstr>
      <vt:lpstr>PowerPoint Presentation</vt:lpstr>
      <vt:lpstr>Demographics – Age &amp; Sex</vt:lpstr>
      <vt:lpstr>Accommodation</vt:lpstr>
      <vt:lpstr>PowerPoint Presentation</vt:lpstr>
      <vt:lpstr>Domestic Violence</vt:lpstr>
      <vt:lpstr>Other Maltreatment</vt:lpstr>
      <vt:lpstr>PowerPoint Presentation</vt:lpstr>
      <vt:lpstr>PowerPoint Presentation</vt:lpstr>
      <vt:lpstr>Comorbid Risks</vt:lpstr>
      <vt:lpstr>Level 2</vt:lpstr>
      <vt:lpstr>Emerging Themes</vt:lpstr>
      <vt:lpstr>FYI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of CJCJ IVY Project Rationale Model Stats</dc:title>
  <dc:creator>uos</dc:creator>
  <cp:lastModifiedBy>Hass</cp:lastModifiedBy>
  <cp:revision>33</cp:revision>
  <dcterms:created xsi:type="dcterms:W3CDTF">2014-03-07T11:52:06Z</dcterms:created>
  <dcterms:modified xsi:type="dcterms:W3CDTF">2014-03-24T09:42:35Z</dcterms:modified>
</cp:coreProperties>
</file>