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8" r:id="rId6"/>
    <p:sldId id="261" r:id="rId7"/>
    <p:sldId id="262" r:id="rId8"/>
    <p:sldId id="268" r:id="rId9"/>
    <p:sldId id="26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8085"/>
    <a:srgbClr val="0086A8"/>
    <a:srgbClr val="951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>
        <p:scale>
          <a:sx n="66" d="100"/>
          <a:sy n="66" d="100"/>
        </p:scale>
        <p:origin x="-1452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4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3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9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88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8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52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4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0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6BB5-E9C7-416B-9C3B-5F79D0608CD2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0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627" y="1022871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Social media &amp; you</a:t>
            </a:r>
            <a:endParaRPr lang="en-GB" sz="4800" b="1" dirty="0">
              <a:solidFill>
                <a:srgbClr val="951B8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22108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GB" sz="3600" b="1" dirty="0" smtClean="0">
                <a:solidFill>
                  <a:srgbClr val="0086A8"/>
                </a:solidFill>
              </a:rPr>
              <a:t>Charlotte Bozic</a:t>
            </a:r>
          </a:p>
          <a:p>
            <a:r>
              <a:rPr lang="en-GB" sz="3600" b="1" dirty="0" smtClean="0">
                <a:solidFill>
                  <a:srgbClr val="778085"/>
                </a:solidFill>
              </a:rPr>
              <a:t> Knowledge Exchange Officer, Centre for Youth &amp; Criminal Justice</a:t>
            </a:r>
            <a:endParaRPr lang="en-GB" sz="3600" b="1" dirty="0">
              <a:solidFill>
                <a:srgbClr val="778085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276872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7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Thank you for listening. </a:t>
            </a:r>
            <a:br>
              <a:rPr lang="en-GB" sz="4800" b="1" dirty="0" smtClean="0">
                <a:solidFill>
                  <a:srgbClr val="951B81"/>
                </a:solidFill>
              </a:rPr>
            </a:br>
            <a:r>
              <a:rPr lang="en-GB" sz="4800" b="1" dirty="0" smtClean="0">
                <a:solidFill>
                  <a:srgbClr val="951B81"/>
                </a:solidFill>
              </a:rPr>
              <a:t>Any questions?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627" y="1022871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Who uses social media?</a:t>
            </a:r>
            <a:endParaRPr lang="en-GB" sz="4800" b="1" dirty="0">
              <a:solidFill>
                <a:srgbClr val="951B8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371" y="2204864"/>
            <a:ext cx="4407808" cy="309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627" y="1022871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What is social media?</a:t>
            </a:r>
            <a:endParaRPr lang="en-GB" sz="4800" b="1" dirty="0">
              <a:solidFill>
                <a:srgbClr val="951B8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14588"/>
            <a:ext cx="3452238" cy="310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5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906" y="696390"/>
            <a:ext cx="6420493" cy="525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9031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So why do we use it?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92425" y="2339210"/>
            <a:ext cx="8208912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It’s free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Sky’s the limit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Everyone else is doing 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Word of mouth: the next generation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Better search engine placement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rgbClr val="0086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What can it do for you?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92425" y="2339210"/>
            <a:ext cx="8208912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Boost your brand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Make connections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Advance your career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Be inspired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Follow the action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rgbClr val="0086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How do I use it?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26114"/>
            <a:ext cx="6840760" cy="472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951B81"/>
                </a:solidFill>
              </a:rPr>
              <a:t>What do I use it for?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2425" y="2339210"/>
            <a:ext cx="8208912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Sharing your news and others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Job vacancies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Retweeting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Starting a conversation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86A8"/>
                </a:solidFill>
              </a:rPr>
              <a:t>Trending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rgbClr val="0086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951B81"/>
                </a:solidFill>
              </a:rPr>
              <a:t>When shouldn’t I use it?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2222500"/>
            <a:ext cx="6438900" cy="241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815" y="3861048"/>
            <a:ext cx="3916490" cy="222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5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cial media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Social media presentation</Template>
  <TotalTime>95</TotalTime>
  <Words>191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Social media presentation</vt:lpstr>
      <vt:lpstr>Social media &amp; you</vt:lpstr>
      <vt:lpstr>Who uses social media?</vt:lpstr>
      <vt:lpstr>What is social media?</vt:lpstr>
      <vt:lpstr>PowerPoint Presentation</vt:lpstr>
      <vt:lpstr>So why do we use it?</vt:lpstr>
      <vt:lpstr>What can it do for you?</vt:lpstr>
      <vt:lpstr>How do I use it?</vt:lpstr>
      <vt:lpstr>What do I use it for?</vt:lpstr>
      <vt:lpstr>When shouldn’t I use it?</vt:lpstr>
      <vt:lpstr>Thank you for listening.  Any questions?</vt:lpstr>
    </vt:vector>
  </TitlesOfParts>
  <Company>uos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&amp; you</dc:title>
  <dc:creator>Hass</dc:creator>
  <cp:lastModifiedBy>Hass</cp:lastModifiedBy>
  <cp:revision>21</cp:revision>
  <dcterms:created xsi:type="dcterms:W3CDTF">2014-05-22T15:36:45Z</dcterms:created>
  <dcterms:modified xsi:type="dcterms:W3CDTF">2014-06-03T08:37:12Z</dcterms:modified>
</cp:coreProperties>
</file>