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78" r:id="rId3"/>
    <p:sldId id="279" r:id="rId4"/>
    <p:sldId id="292" r:id="rId5"/>
    <p:sldId id="293" r:id="rId6"/>
    <p:sldId id="284" r:id="rId7"/>
    <p:sldId id="287" r:id="rId8"/>
    <p:sldId id="261" r:id="rId9"/>
    <p:sldId id="281" r:id="rId10"/>
    <p:sldId id="290" r:id="rId11"/>
    <p:sldId id="291" r:id="rId12"/>
    <p:sldId id="264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FFCC"/>
    <a:srgbClr val="CCFFFF"/>
    <a:srgbClr val="FF99FF"/>
    <a:srgbClr val="FF9900"/>
    <a:srgbClr val="CC3399"/>
    <a:srgbClr val="00FFFF"/>
    <a:srgbClr val="66FF33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>
        <p:scale>
          <a:sx n="100" d="100"/>
          <a:sy n="100" d="100"/>
        </p:scale>
        <p:origin x="-63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20A54-51BD-48A4-B5E7-22B5F2885FD2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5C0C1F-CC9E-4183-9425-DAAE6DE2E6C3}">
      <dgm:prSet phldrT="[Text]" custT="1"/>
      <dgm:spPr/>
      <dgm:t>
        <a:bodyPr/>
        <a:lstStyle/>
        <a:p>
          <a:r>
            <a:rPr lang="en-GB" sz="2400" dirty="0" smtClean="0"/>
            <a:t>Child</a:t>
          </a:r>
          <a:endParaRPr lang="en-GB" sz="2400" dirty="0"/>
        </a:p>
      </dgm:t>
    </dgm:pt>
    <dgm:pt modelId="{E79A43B9-BD8E-4F68-AB8D-89A0BD590AB1}" type="parTrans" cxnId="{2935C924-1F94-4A6C-B9FC-A0D8EA48F60B}">
      <dgm:prSet/>
      <dgm:spPr/>
      <dgm:t>
        <a:bodyPr/>
        <a:lstStyle/>
        <a:p>
          <a:endParaRPr lang="en-GB" sz="1100"/>
        </a:p>
      </dgm:t>
    </dgm:pt>
    <dgm:pt modelId="{9858F8BD-7293-4777-B0CD-BFBC9ACE4754}" type="sibTrans" cxnId="{2935C924-1F94-4A6C-B9FC-A0D8EA48F60B}">
      <dgm:prSet/>
      <dgm:spPr/>
      <dgm:t>
        <a:bodyPr/>
        <a:lstStyle/>
        <a:p>
          <a:endParaRPr lang="en-GB" sz="1100"/>
        </a:p>
      </dgm:t>
    </dgm:pt>
    <dgm:pt modelId="{F613E17E-1E5B-411A-974E-4AF4B51C7AAE}">
      <dgm:prSet phldrT="[Text]" custT="1"/>
      <dgm:spPr/>
      <dgm:t>
        <a:bodyPr anchor="t" anchorCtr="0"/>
        <a:lstStyle/>
        <a:p>
          <a:endParaRPr lang="en-GB" sz="1100" b="1" baseline="0" dirty="0" smtClean="0"/>
        </a:p>
        <a:p>
          <a:endParaRPr lang="en-GB" sz="1100" b="1" baseline="0" dirty="0" smtClean="0"/>
        </a:p>
        <a:p>
          <a:r>
            <a:rPr lang="en-GB" sz="1100" b="1" baseline="0" dirty="0" smtClean="0"/>
            <a:t>Police</a:t>
          </a:r>
        </a:p>
      </dgm:t>
    </dgm:pt>
    <dgm:pt modelId="{9B9EC0F5-2C1C-40BD-AE54-3C69CD9C1B57}" type="parTrans" cxnId="{59FE1B93-335E-4349-BC31-1703DD9E6109}">
      <dgm:prSet/>
      <dgm:spPr/>
      <dgm:t>
        <a:bodyPr/>
        <a:lstStyle/>
        <a:p>
          <a:endParaRPr lang="en-GB" sz="1100"/>
        </a:p>
      </dgm:t>
    </dgm:pt>
    <dgm:pt modelId="{375851B4-9E76-48BE-A3CA-C35F6E324795}" type="sibTrans" cxnId="{59FE1B93-335E-4349-BC31-1703DD9E6109}">
      <dgm:prSet/>
      <dgm:spPr/>
      <dgm:t>
        <a:bodyPr/>
        <a:lstStyle/>
        <a:p>
          <a:endParaRPr lang="en-GB" sz="1100" dirty="0"/>
        </a:p>
      </dgm:t>
    </dgm:pt>
    <dgm:pt modelId="{56AF3E40-DB35-4DF4-AD27-BE17C6676467}">
      <dgm:prSet phldrT="[Text]" custT="1"/>
      <dgm:spPr/>
      <dgm:t>
        <a:bodyPr/>
        <a:lstStyle/>
        <a:p>
          <a:pPr algn="ctr"/>
          <a:r>
            <a:rPr lang="en-GB" sz="1100" b="1" dirty="0" smtClean="0"/>
            <a:t>Health visitors, GPs, Accident and Emergency, schools, Youth offending teams,)</a:t>
          </a:r>
          <a:endParaRPr lang="en-GB" sz="1100" b="1" dirty="0"/>
        </a:p>
      </dgm:t>
    </dgm:pt>
    <dgm:pt modelId="{C77B600F-904B-4098-A1CD-6CBD03496660}" type="parTrans" cxnId="{78645437-2C76-46D5-BC85-ABDB49F9BB77}">
      <dgm:prSet/>
      <dgm:spPr/>
      <dgm:t>
        <a:bodyPr/>
        <a:lstStyle/>
        <a:p>
          <a:endParaRPr lang="en-GB" sz="1100"/>
        </a:p>
      </dgm:t>
    </dgm:pt>
    <dgm:pt modelId="{97BD80EF-837C-4636-B733-FB0853261AC4}" type="sibTrans" cxnId="{78645437-2C76-46D5-BC85-ABDB49F9BB77}">
      <dgm:prSet/>
      <dgm:spPr/>
      <dgm:t>
        <a:bodyPr/>
        <a:lstStyle/>
        <a:p>
          <a:endParaRPr lang="en-GB" sz="1100" dirty="0"/>
        </a:p>
      </dgm:t>
    </dgm:pt>
    <dgm:pt modelId="{85342344-98DA-4706-A420-7C4AF2904409}">
      <dgm:prSet phldrT="[Text]" custT="1"/>
      <dgm:spPr/>
      <dgm:t>
        <a:bodyPr/>
        <a:lstStyle/>
        <a:p>
          <a:r>
            <a:rPr lang="en-GB" sz="1100" b="1" baseline="0" smtClean="0"/>
            <a:t>Voluntary and Community Sector </a:t>
          </a:r>
          <a:endParaRPr lang="en-GB" sz="1100" b="1" baseline="0" dirty="0"/>
        </a:p>
      </dgm:t>
    </dgm:pt>
    <dgm:pt modelId="{155F3BC1-ADB6-40D4-A238-95C9ABF59DE7}" type="parTrans" cxnId="{6B08FE1D-EC94-4008-99F3-FB00A4105C68}">
      <dgm:prSet/>
      <dgm:spPr/>
      <dgm:t>
        <a:bodyPr/>
        <a:lstStyle/>
        <a:p>
          <a:endParaRPr lang="en-GB" sz="1100"/>
        </a:p>
      </dgm:t>
    </dgm:pt>
    <dgm:pt modelId="{BBF8D04B-199C-4DA3-B07A-270806B4B633}" type="sibTrans" cxnId="{6B08FE1D-EC94-4008-99F3-FB00A4105C68}">
      <dgm:prSet/>
      <dgm:spPr/>
      <dgm:t>
        <a:bodyPr/>
        <a:lstStyle/>
        <a:p>
          <a:endParaRPr lang="en-GB" sz="1100" dirty="0"/>
        </a:p>
      </dgm:t>
    </dgm:pt>
    <dgm:pt modelId="{0CFC2E09-9673-4F19-AC06-013BD5020452}">
      <dgm:prSet phldrT="[Text]" custT="1"/>
      <dgm:spPr/>
      <dgm:t>
        <a:bodyPr/>
        <a:lstStyle/>
        <a:p>
          <a:r>
            <a:rPr lang="en-GB" sz="1100" b="1" baseline="0" smtClean="0"/>
            <a:t>UKVI </a:t>
          </a:r>
        </a:p>
        <a:p>
          <a:r>
            <a:rPr lang="en-GB" sz="1100" b="1" baseline="0" smtClean="0"/>
            <a:t>&gt;Point of first contact            &gt;Competent Authority </a:t>
          </a:r>
          <a:endParaRPr lang="en-GB" sz="1100" b="1" baseline="0" dirty="0"/>
        </a:p>
      </dgm:t>
    </dgm:pt>
    <dgm:pt modelId="{9E4176AE-4D26-41FD-AEFC-0955565CC06B}" type="parTrans" cxnId="{87CF2330-7F40-4277-A22A-D079AE9F5459}">
      <dgm:prSet/>
      <dgm:spPr/>
      <dgm:t>
        <a:bodyPr/>
        <a:lstStyle/>
        <a:p>
          <a:endParaRPr lang="en-GB" sz="1100"/>
        </a:p>
      </dgm:t>
    </dgm:pt>
    <dgm:pt modelId="{31F51208-F8A3-4BF1-9D3B-F529EACA5354}" type="sibTrans" cxnId="{87CF2330-7F40-4277-A22A-D079AE9F5459}">
      <dgm:prSet/>
      <dgm:spPr/>
      <dgm:t>
        <a:bodyPr/>
        <a:lstStyle/>
        <a:p>
          <a:endParaRPr lang="en-GB" sz="1100" dirty="0"/>
        </a:p>
      </dgm:t>
    </dgm:pt>
    <dgm:pt modelId="{1626AE2C-3D22-42D8-88E8-4474821CAB0B}">
      <dgm:prSet phldrT="[Text]" custT="1"/>
      <dgm:spPr/>
      <dgm:t>
        <a:bodyPr/>
        <a:lstStyle/>
        <a:p>
          <a:r>
            <a:rPr lang="en-GB" sz="1100" b="1" baseline="0" smtClean="0"/>
            <a:t>NCA-    UK Human Trafficking Centre UKHTC &gt;Competent Authority </a:t>
          </a:r>
          <a:endParaRPr lang="en-GB" sz="1100" b="1" baseline="0" dirty="0"/>
        </a:p>
      </dgm:t>
    </dgm:pt>
    <dgm:pt modelId="{8CBED51E-F3C0-46D1-80BE-BD9FDB20B8B5}" type="parTrans" cxnId="{387867FE-03C8-43B7-A142-77E7F84A3D59}">
      <dgm:prSet/>
      <dgm:spPr/>
      <dgm:t>
        <a:bodyPr/>
        <a:lstStyle/>
        <a:p>
          <a:endParaRPr lang="en-GB" sz="1100"/>
        </a:p>
      </dgm:t>
    </dgm:pt>
    <dgm:pt modelId="{5660E58C-30B9-4842-B68C-20A83B377327}" type="sibTrans" cxnId="{387867FE-03C8-43B7-A142-77E7F84A3D59}">
      <dgm:prSet/>
      <dgm:spPr/>
      <dgm:t>
        <a:bodyPr/>
        <a:lstStyle/>
        <a:p>
          <a:endParaRPr lang="en-GB" sz="1100" dirty="0"/>
        </a:p>
      </dgm:t>
    </dgm:pt>
    <dgm:pt modelId="{F8CBEAD1-E6BF-4E16-88DF-43FDAE33AC3D}">
      <dgm:prSet phldrT="[Text]" custT="1"/>
      <dgm:spPr/>
      <dgm:t>
        <a:bodyPr/>
        <a:lstStyle/>
        <a:p>
          <a:r>
            <a:rPr lang="en-GB" sz="1100" b="1" baseline="0" smtClean="0"/>
            <a:t>Criminal Justice </a:t>
          </a:r>
          <a:endParaRPr lang="en-GB" sz="1100" b="1" baseline="0" dirty="0"/>
        </a:p>
      </dgm:t>
    </dgm:pt>
    <dgm:pt modelId="{EBA0ACD2-B8CE-4A18-B7DF-00E79D4C3FE6}" type="parTrans" cxnId="{445B13C2-B508-4ECF-BFF0-E42B597ED266}">
      <dgm:prSet/>
      <dgm:spPr/>
      <dgm:t>
        <a:bodyPr/>
        <a:lstStyle/>
        <a:p>
          <a:endParaRPr lang="en-GB" sz="1100"/>
        </a:p>
      </dgm:t>
    </dgm:pt>
    <dgm:pt modelId="{345C2B8A-DEAD-4135-A790-C40AE6505474}" type="sibTrans" cxnId="{445B13C2-B508-4ECF-BFF0-E42B597ED266}">
      <dgm:prSet/>
      <dgm:spPr/>
      <dgm:t>
        <a:bodyPr/>
        <a:lstStyle/>
        <a:p>
          <a:endParaRPr lang="en-GB" sz="1100" dirty="0"/>
        </a:p>
      </dgm:t>
    </dgm:pt>
    <dgm:pt modelId="{870CAD75-F862-4D29-A82A-193210ADA0D3}">
      <dgm:prSet phldrT="[Text]" custT="1"/>
      <dgm:spPr/>
      <dgm:t>
        <a:bodyPr/>
        <a:lstStyle/>
        <a:p>
          <a:r>
            <a:rPr lang="en-GB" sz="1100" b="1" baseline="0" smtClean="0"/>
            <a:t>Solicitors</a:t>
          </a:r>
          <a:endParaRPr lang="en-GB" sz="1100" b="1" baseline="0" dirty="0"/>
        </a:p>
      </dgm:t>
    </dgm:pt>
    <dgm:pt modelId="{6EA15268-CB0C-4CDB-A4D0-8D9ABCB8EAE5}" type="parTrans" cxnId="{23C78035-7CE3-4646-996B-76AA82546424}">
      <dgm:prSet/>
      <dgm:spPr/>
      <dgm:t>
        <a:bodyPr/>
        <a:lstStyle/>
        <a:p>
          <a:endParaRPr lang="en-GB" sz="1100"/>
        </a:p>
      </dgm:t>
    </dgm:pt>
    <dgm:pt modelId="{DF996E2F-A93F-4FAF-B935-2BC08F67E0EF}" type="sibTrans" cxnId="{23C78035-7CE3-4646-996B-76AA82546424}">
      <dgm:prSet/>
      <dgm:spPr/>
      <dgm:t>
        <a:bodyPr/>
        <a:lstStyle/>
        <a:p>
          <a:endParaRPr lang="en-GB" sz="1100" dirty="0"/>
        </a:p>
      </dgm:t>
    </dgm:pt>
    <dgm:pt modelId="{C666D77F-675F-4809-B9ED-93580D307A03}">
      <dgm:prSet phldrT="[Text]" custT="1"/>
      <dgm:spPr/>
      <dgm:t>
        <a:bodyPr/>
        <a:lstStyle/>
        <a:p>
          <a:r>
            <a:rPr lang="en-GB" sz="1100" b="1" baseline="0" smtClean="0"/>
            <a:t>Young Offenders Organisations </a:t>
          </a:r>
          <a:endParaRPr lang="en-GB" sz="1100" b="1" baseline="0" dirty="0"/>
        </a:p>
      </dgm:t>
    </dgm:pt>
    <dgm:pt modelId="{9525F278-F90B-43F5-935E-014DD2D5CF64}" type="parTrans" cxnId="{02E22CA6-1037-4469-8651-D93B4C7FE54D}">
      <dgm:prSet/>
      <dgm:spPr/>
      <dgm:t>
        <a:bodyPr/>
        <a:lstStyle/>
        <a:p>
          <a:endParaRPr lang="en-GB" sz="1100"/>
        </a:p>
      </dgm:t>
    </dgm:pt>
    <dgm:pt modelId="{7023070A-03A8-40C2-8382-EBD91F5A8A97}" type="sibTrans" cxnId="{02E22CA6-1037-4469-8651-D93B4C7FE54D}">
      <dgm:prSet/>
      <dgm:spPr/>
      <dgm:t>
        <a:bodyPr/>
        <a:lstStyle/>
        <a:p>
          <a:endParaRPr lang="en-GB" sz="1100" dirty="0"/>
        </a:p>
      </dgm:t>
    </dgm:pt>
    <dgm:pt modelId="{C0BABBA6-0422-44C5-88ED-2ED034D94D34}" type="pres">
      <dgm:prSet presAssocID="{7F320A54-51BD-48A4-B5E7-22B5F2885F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F81FDB-A0FB-4A2D-A7B4-83C8569CBF52}" type="pres">
      <dgm:prSet presAssocID="{EA5C0C1F-CC9E-4183-9425-DAAE6DE2E6C3}" presName="centerShape" presStyleLbl="node0" presStyleIdx="0" presStyleCnt="1" custScaleX="171406" custScaleY="178208"/>
      <dgm:spPr/>
      <dgm:t>
        <a:bodyPr/>
        <a:lstStyle/>
        <a:p>
          <a:endParaRPr lang="en-GB"/>
        </a:p>
      </dgm:t>
    </dgm:pt>
    <dgm:pt modelId="{0ACA9A8E-2945-420F-B782-8AB738810AEE}" type="pres">
      <dgm:prSet presAssocID="{F613E17E-1E5B-411A-974E-4AF4B51C7AAE}" presName="node" presStyleLbl="node1" presStyleIdx="0" presStyleCnt="8" custScaleX="137634" custScaleY="132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6D390-8097-4C88-993C-6DF9E7BE844F}" type="pres">
      <dgm:prSet presAssocID="{F613E17E-1E5B-411A-974E-4AF4B51C7AAE}" presName="dummy" presStyleCnt="0"/>
      <dgm:spPr/>
      <dgm:t>
        <a:bodyPr/>
        <a:lstStyle/>
        <a:p>
          <a:endParaRPr lang="en-GB"/>
        </a:p>
      </dgm:t>
    </dgm:pt>
    <dgm:pt modelId="{B66004E9-BB97-42B6-A67E-D177A8383A08}" type="pres">
      <dgm:prSet presAssocID="{375851B4-9E76-48BE-A3CA-C35F6E324795}" presName="sibTrans" presStyleLbl="sibTrans2D1" presStyleIdx="0" presStyleCnt="8"/>
      <dgm:spPr/>
      <dgm:t>
        <a:bodyPr/>
        <a:lstStyle/>
        <a:p>
          <a:endParaRPr lang="en-GB"/>
        </a:p>
      </dgm:t>
    </dgm:pt>
    <dgm:pt modelId="{3509BB49-83EA-467D-AA7E-08CB0C27F938}" type="pres">
      <dgm:prSet presAssocID="{870CAD75-F862-4D29-A82A-193210ADA0D3}" presName="node" presStyleLbl="node1" presStyleIdx="1" presStyleCnt="8" custScaleX="136755" custScaleY="131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CC1AF-64D5-433C-BAD8-5166CA65291C}" type="pres">
      <dgm:prSet presAssocID="{870CAD75-F862-4D29-A82A-193210ADA0D3}" presName="dummy" presStyleCnt="0"/>
      <dgm:spPr/>
      <dgm:t>
        <a:bodyPr/>
        <a:lstStyle/>
        <a:p>
          <a:endParaRPr lang="en-GB"/>
        </a:p>
      </dgm:t>
    </dgm:pt>
    <dgm:pt modelId="{36EB85A1-9EC7-4598-A981-56121CC5B426}" type="pres">
      <dgm:prSet presAssocID="{DF996E2F-A93F-4FAF-B935-2BC08F67E0EF}" presName="sibTrans" presStyleLbl="sibTrans2D1" presStyleIdx="1" presStyleCnt="8"/>
      <dgm:spPr/>
      <dgm:t>
        <a:bodyPr/>
        <a:lstStyle/>
        <a:p>
          <a:endParaRPr lang="en-GB"/>
        </a:p>
      </dgm:t>
    </dgm:pt>
    <dgm:pt modelId="{D83B132A-A70B-4A77-A430-18A8114A4DD8}" type="pres">
      <dgm:prSet presAssocID="{C666D77F-675F-4809-B9ED-93580D307A03}" presName="node" presStyleLbl="node1" presStyleIdx="2" presStyleCnt="8" custScaleX="133481" custScaleY="136832" custRadScaleRad="99258" custRadScaleInc="-24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C49BAC-72EE-4A28-967A-C3F5946792C4}" type="pres">
      <dgm:prSet presAssocID="{C666D77F-675F-4809-B9ED-93580D307A03}" presName="dummy" presStyleCnt="0"/>
      <dgm:spPr/>
      <dgm:t>
        <a:bodyPr/>
        <a:lstStyle/>
        <a:p>
          <a:endParaRPr lang="en-GB"/>
        </a:p>
      </dgm:t>
    </dgm:pt>
    <dgm:pt modelId="{F818EC9A-8E0B-4310-8FDB-4B8A13F69D26}" type="pres">
      <dgm:prSet presAssocID="{7023070A-03A8-40C2-8382-EBD91F5A8A97}" presName="sibTrans" presStyleLbl="sibTrans2D1" presStyleIdx="2" presStyleCnt="8"/>
      <dgm:spPr/>
      <dgm:t>
        <a:bodyPr/>
        <a:lstStyle/>
        <a:p>
          <a:endParaRPr lang="en-GB"/>
        </a:p>
      </dgm:t>
    </dgm:pt>
    <dgm:pt modelId="{30E33B28-C625-4A80-80F0-7D5CFEE75FE8}" type="pres">
      <dgm:prSet presAssocID="{56AF3E40-DB35-4DF4-AD27-BE17C6676467}" presName="node" presStyleLbl="node1" presStyleIdx="3" presStyleCnt="8" custScaleX="182028" custScaleY="189868" custRadScaleRad="106363" custRadScaleInc="-7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035538-9354-4529-94E2-A6FF8319AD16}" type="pres">
      <dgm:prSet presAssocID="{56AF3E40-DB35-4DF4-AD27-BE17C6676467}" presName="dummy" presStyleCnt="0"/>
      <dgm:spPr/>
      <dgm:t>
        <a:bodyPr/>
        <a:lstStyle/>
        <a:p>
          <a:endParaRPr lang="en-GB"/>
        </a:p>
      </dgm:t>
    </dgm:pt>
    <dgm:pt modelId="{3F36044C-32EA-4993-A29B-839D68B592FF}" type="pres">
      <dgm:prSet presAssocID="{97BD80EF-837C-4636-B733-FB0853261AC4}" presName="sibTrans" presStyleLbl="sibTrans2D1" presStyleIdx="3" presStyleCnt="8"/>
      <dgm:spPr/>
      <dgm:t>
        <a:bodyPr/>
        <a:lstStyle/>
        <a:p>
          <a:endParaRPr lang="en-GB"/>
        </a:p>
      </dgm:t>
    </dgm:pt>
    <dgm:pt modelId="{DEFD7750-3008-4CA8-BF97-C5360BBBEE55}" type="pres">
      <dgm:prSet presAssocID="{85342344-98DA-4706-A420-7C4AF2904409}" presName="node" presStyleLbl="node1" presStyleIdx="4" presStyleCnt="8" custScaleX="137634" custScaleY="142575" custRadScaleRad="99134" custRadScaleInc="14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FC9284-F343-4BFC-BD11-E504E8C4D75F}" type="pres">
      <dgm:prSet presAssocID="{85342344-98DA-4706-A420-7C4AF2904409}" presName="dummy" presStyleCnt="0"/>
      <dgm:spPr/>
      <dgm:t>
        <a:bodyPr/>
        <a:lstStyle/>
        <a:p>
          <a:endParaRPr lang="en-GB"/>
        </a:p>
      </dgm:t>
    </dgm:pt>
    <dgm:pt modelId="{2825DCC6-23E3-4C18-92B0-CCE30B2A8A65}" type="pres">
      <dgm:prSet presAssocID="{BBF8D04B-199C-4DA3-B07A-270806B4B633}" presName="sibTrans" presStyleLbl="sibTrans2D1" presStyleIdx="4" presStyleCnt="8"/>
      <dgm:spPr/>
      <dgm:t>
        <a:bodyPr/>
        <a:lstStyle/>
        <a:p>
          <a:endParaRPr lang="en-GB"/>
        </a:p>
      </dgm:t>
    </dgm:pt>
    <dgm:pt modelId="{B8013D6A-846D-4A9D-A053-2BE2847E64C9}" type="pres">
      <dgm:prSet presAssocID="{0CFC2E09-9673-4F19-AC06-013BD5020452}" presName="node" presStyleLbl="node1" presStyleIdx="5" presStyleCnt="8" custScaleX="167868" custScaleY="158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AC2DF8-3922-4C57-824C-D88822D7DFCA}" type="pres">
      <dgm:prSet presAssocID="{0CFC2E09-9673-4F19-AC06-013BD5020452}" presName="dummy" presStyleCnt="0"/>
      <dgm:spPr/>
      <dgm:t>
        <a:bodyPr/>
        <a:lstStyle/>
        <a:p>
          <a:endParaRPr lang="en-GB"/>
        </a:p>
      </dgm:t>
    </dgm:pt>
    <dgm:pt modelId="{EDA13E7B-F1C3-4027-820D-C5FCFB4C6933}" type="pres">
      <dgm:prSet presAssocID="{31F51208-F8A3-4BF1-9D3B-F529EACA5354}" presName="sibTrans" presStyleLbl="sibTrans2D1" presStyleIdx="5" presStyleCnt="8"/>
      <dgm:spPr/>
      <dgm:t>
        <a:bodyPr/>
        <a:lstStyle/>
        <a:p>
          <a:endParaRPr lang="en-GB"/>
        </a:p>
      </dgm:t>
    </dgm:pt>
    <dgm:pt modelId="{874D53A9-292A-4E54-B25F-224621BBE480}" type="pres">
      <dgm:prSet presAssocID="{1626AE2C-3D22-42D8-88E8-4474821CAB0B}" presName="node" presStyleLbl="node1" presStyleIdx="6" presStyleCnt="8" custScaleX="129915" custScaleY="136832" custRadScaleRad="98455" custRadScaleInc="5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1C7DF9-A791-4FA5-B711-38ADF497D1AA}" type="pres">
      <dgm:prSet presAssocID="{1626AE2C-3D22-42D8-88E8-4474821CAB0B}" presName="dummy" presStyleCnt="0"/>
      <dgm:spPr/>
      <dgm:t>
        <a:bodyPr/>
        <a:lstStyle/>
        <a:p>
          <a:endParaRPr lang="en-GB"/>
        </a:p>
      </dgm:t>
    </dgm:pt>
    <dgm:pt modelId="{F4D60E2E-0D63-4250-890A-AD1A6643C508}" type="pres">
      <dgm:prSet presAssocID="{5660E58C-30B9-4842-B68C-20A83B377327}" presName="sibTrans" presStyleLbl="sibTrans2D1" presStyleIdx="6" presStyleCnt="8"/>
      <dgm:spPr/>
      <dgm:t>
        <a:bodyPr/>
        <a:lstStyle/>
        <a:p>
          <a:endParaRPr lang="en-GB"/>
        </a:p>
      </dgm:t>
    </dgm:pt>
    <dgm:pt modelId="{34AC39FA-417E-435D-8C56-0AEAB9C8CA8B}" type="pres">
      <dgm:prSet presAssocID="{F8CBEAD1-E6BF-4E16-88DF-43FDAE33AC3D}" presName="node" presStyleLbl="node1" presStyleIdx="7" presStyleCnt="8" custScaleX="152549" custScaleY="1564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692AC-8256-4D44-8FB0-1DF9ED57EAF1}" type="pres">
      <dgm:prSet presAssocID="{F8CBEAD1-E6BF-4E16-88DF-43FDAE33AC3D}" presName="dummy" presStyleCnt="0"/>
      <dgm:spPr/>
      <dgm:t>
        <a:bodyPr/>
        <a:lstStyle/>
        <a:p>
          <a:endParaRPr lang="en-GB"/>
        </a:p>
      </dgm:t>
    </dgm:pt>
    <dgm:pt modelId="{81E69299-C081-4037-B328-0275CE1EC709}" type="pres">
      <dgm:prSet presAssocID="{345C2B8A-DEAD-4135-A790-C40AE6505474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A68C4AE3-CE9B-464D-ACB9-3D20B181649C}" type="presOf" srcId="{7023070A-03A8-40C2-8382-EBD91F5A8A97}" destId="{F818EC9A-8E0B-4310-8FDB-4B8A13F69D26}" srcOrd="0" destOrd="0" presId="urn:microsoft.com/office/officeart/2005/8/layout/radial6"/>
    <dgm:cxn modelId="{87CF2330-7F40-4277-A22A-D079AE9F5459}" srcId="{EA5C0C1F-CC9E-4183-9425-DAAE6DE2E6C3}" destId="{0CFC2E09-9673-4F19-AC06-013BD5020452}" srcOrd="5" destOrd="0" parTransId="{9E4176AE-4D26-41FD-AEFC-0955565CC06B}" sibTransId="{31F51208-F8A3-4BF1-9D3B-F529EACA5354}"/>
    <dgm:cxn modelId="{D44378CC-905D-4CB0-A238-51BB82BDC46F}" type="presOf" srcId="{F613E17E-1E5B-411A-974E-4AF4B51C7AAE}" destId="{0ACA9A8E-2945-420F-B782-8AB738810AEE}" srcOrd="0" destOrd="0" presId="urn:microsoft.com/office/officeart/2005/8/layout/radial6"/>
    <dgm:cxn modelId="{6B08FE1D-EC94-4008-99F3-FB00A4105C68}" srcId="{EA5C0C1F-CC9E-4183-9425-DAAE6DE2E6C3}" destId="{85342344-98DA-4706-A420-7C4AF2904409}" srcOrd="4" destOrd="0" parTransId="{155F3BC1-ADB6-40D4-A238-95C9ABF59DE7}" sibTransId="{BBF8D04B-199C-4DA3-B07A-270806B4B633}"/>
    <dgm:cxn modelId="{02E22CA6-1037-4469-8651-D93B4C7FE54D}" srcId="{EA5C0C1F-CC9E-4183-9425-DAAE6DE2E6C3}" destId="{C666D77F-675F-4809-B9ED-93580D307A03}" srcOrd="2" destOrd="0" parTransId="{9525F278-F90B-43F5-935E-014DD2D5CF64}" sibTransId="{7023070A-03A8-40C2-8382-EBD91F5A8A97}"/>
    <dgm:cxn modelId="{4D95A5FB-627A-4341-B317-05BDBF97D25A}" type="presOf" srcId="{F8CBEAD1-E6BF-4E16-88DF-43FDAE33AC3D}" destId="{34AC39FA-417E-435D-8C56-0AEAB9C8CA8B}" srcOrd="0" destOrd="0" presId="urn:microsoft.com/office/officeart/2005/8/layout/radial6"/>
    <dgm:cxn modelId="{C2C837B9-EA59-45D8-8926-61427EA26A07}" type="presOf" srcId="{0CFC2E09-9673-4F19-AC06-013BD5020452}" destId="{B8013D6A-846D-4A9D-A053-2BE2847E64C9}" srcOrd="0" destOrd="0" presId="urn:microsoft.com/office/officeart/2005/8/layout/radial6"/>
    <dgm:cxn modelId="{C4E0903A-83F4-4766-8E9A-E32785C29918}" type="presOf" srcId="{1626AE2C-3D22-42D8-88E8-4474821CAB0B}" destId="{874D53A9-292A-4E54-B25F-224621BBE480}" srcOrd="0" destOrd="0" presId="urn:microsoft.com/office/officeart/2005/8/layout/radial6"/>
    <dgm:cxn modelId="{F276CC93-D925-4F48-8271-9EFF59C93F71}" type="presOf" srcId="{97BD80EF-837C-4636-B733-FB0853261AC4}" destId="{3F36044C-32EA-4993-A29B-839D68B592FF}" srcOrd="0" destOrd="0" presId="urn:microsoft.com/office/officeart/2005/8/layout/radial6"/>
    <dgm:cxn modelId="{59FE1B93-335E-4349-BC31-1703DD9E6109}" srcId="{EA5C0C1F-CC9E-4183-9425-DAAE6DE2E6C3}" destId="{F613E17E-1E5B-411A-974E-4AF4B51C7AAE}" srcOrd="0" destOrd="0" parTransId="{9B9EC0F5-2C1C-40BD-AE54-3C69CD9C1B57}" sibTransId="{375851B4-9E76-48BE-A3CA-C35F6E324795}"/>
    <dgm:cxn modelId="{3AD1EFF1-B7C0-4485-828A-8C7E8FAB5E84}" type="presOf" srcId="{85342344-98DA-4706-A420-7C4AF2904409}" destId="{DEFD7750-3008-4CA8-BF97-C5360BBBEE55}" srcOrd="0" destOrd="0" presId="urn:microsoft.com/office/officeart/2005/8/layout/radial6"/>
    <dgm:cxn modelId="{97D2B777-5339-42D8-B6C4-631B3AB8F32D}" type="presOf" srcId="{7F320A54-51BD-48A4-B5E7-22B5F2885FD2}" destId="{C0BABBA6-0422-44C5-88ED-2ED034D94D34}" srcOrd="0" destOrd="0" presId="urn:microsoft.com/office/officeart/2005/8/layout/radial6"/>
    <dgm:cxn modelId="{387867FE-03C8-43B7-A142-77E7F84A3D59}" srcId="{EA5C0C1F-CC9E-4183-9425-DAAE6DE2E6C3}" destId="{1626AE2C-3D22-42D8-88E8-4474821CAB0B}" srcOrd="6" destOrd="0" parTransId="{8CBED51E-F3C0-46D1-80BE-BD9FDB20B8B5}" sibTransId="{5660E58C-30B9-4842-B68C-20A83B377327}"/>
    <dgm:cxn modelId="{7F43F1DE-6ECD-476C-B905-CF309BA54F3F}" type="presOf" srcId="{5660E58C-30B9-4842-B68C-20A83B377327}" destId="{F4D60E2E-0D63-4250-890A-AD1A6643C508}" srcOrd="0" destOrd="0" presId="urn:microsoft.com/office/officeart/2005/8/layout/radial6"/>
    <dgm:cxn modelId="{2EEE57F4-03FF-46DC-BC50-602762CF7AE2}" type="presOf" srcId="{345C2B8A-DEAD-4135-A790-C40AE6505474}" destId="{81E69299-C081-4037-B328-0275CE1EC709}" srcOrd="0" destOrd="0" presId="urn:microsoft.com/office/officeart/2005/8/layout/radial6"/>
    <dgm:cxn modelId="{6E812F0E-1839-45D4-B9F1-0398F0AAED40}" type="presOf" srcId="{DF996E2F-A93F-4FAF-B935-2BC08F67E0EF}" destId="{36EB85A1-9EC7-4598-A981-56121CC5B426}" srcOrd="0" destOrd="0" presId="urn:microsoft.com/office/officeart/2005/8/layout/radial6"/>
    <dgm:cxn modelId="{AA66624B-68F8-4F3A-B132-BB54650809F0}" type="presOf" srcId="{BBF8D04B-199C-4DA3-B07A-270806B4B633}" destId="{2825DCC6-23E3-4C18-92B0-CCE30B2A8A65}" srcOrd="0" destOrd="0" presId="urn:microsoft.com/office/officeart/2005/8/layout/radial6"/>
    <dgm:cxn modelId="{6C62FD02-0DEA-4E79-9767-1AD9AA2B42DB}" type="presOf" srcId="{375851B4-9E76-48BE-A3CA-C35F6E324795}" destId="{B66004E9-BB97-42B6-A67E-D177A8383A08}" srcOrd="0" destOrd="0" presId="urn:microsoft.com/office/officeart/2005/8/layout/radial6"/>
    <dgm:cxn modelId="{78645437-2C76-46D5-BC85-ABDB49F9BB77}" srcId="{EA5C0C1F-CC9E-4183-9425-DAAE6DE2E6C3}" destId="{56AF3E40-DB35-4DF4-AD27-BE17C6676467}" srcOrd="3" destOrd="0" parTransId="{C77B600F-904B-4098-A1CD-6CBD03496660}" sibTransId="{97BD80EF-837C-4636-B733-FB0853261AC4}"/>
    <dgm:cxn modelId="{23C78035-7CE3-4646-996B-76AA82546424}" srcId="{EA5C0C1F-CC9E-4183-9425-DAAE6DE2E6C3}" destId="{870CAD75-F862-4D29-A82A-193210ADA0D3}" srcOrd="1" destOrd="0" parTransId="{6EA15268-CB0C-4CDB-A4D0-8D9ABCB8EAE5}" sibTransId="{DF996E2F-A93F-4FAF-B935-2BC08F67E0EF}"/>
    <dgm:cxn modelId="{2201391D-9A6E-413C-9F82-DE09FCAF374C}" type="presOf" srcId="{56AF3E40-DB35-4DF4-AD27-BE17C6676467}" destId="{30E33B28-C625-4A80-80F0-7D5CFEE75FE8}" srcOrd="0" destOrd="0" presId="urn:microsoft.com/office/officeart/2005/8/layout/radial6"/>
    <dgm:cxn modelId="{2935C924-1F94-4A6C-B9FC-A0D8EA48F60B}" srcId="{7F320A54-51BD-48A4-B5E7-22B5F2885FD2}" destId="{EA5C0C1F-CC9E-4183-9425-DAAE6DE2E6C3}" srcOrd="0" destOrd="0" parTransId="{E79A43B9-BD8E-4F68-AB8D-89A0BD590AB1}" sibTransId="{9858F8BD-7293-4777-B0CD-BFBC9ACE4754}"/>
    <dgm:cxn modelId="{F8A34564-78A6-4312-8A5B-9B6F14D42408}" type="presOf" srcId="{C666D77F-675F-4809-B9ED-93580D307A03}" destId="{D83B132A-A70B-4A77-A430-18A8114A4DD8}" srcOrd="0" destOrd="0" presId="urn:microsoft.com/office/officeart/2005/8/layout/radial6"/>
    <dgm:cxn modelId="{445B13C2-B508-4ECF-BFF0-E42B597ED266}" srcId="{EA5C0C1F-CC9E-4183-9425-DAAE6DE2E6C3}" destId="{F8CBEAD1-E6BF-4E16-88DF-43FDAE33AC3D}" srcOrd="7" destOrd="0" parTransId="{EBA0ACD2-B8CE-4A18-B7DF-00E79D4C3FE6}" sibTransId="{345C2B8A-DEAD-4135-A790-C40AE6505474}"/>
    <dgm:cxn modelId="{81C4F736-A733-4A07-A0E7-D745079CD145}" type="presOf" srcId="{EA5C0C1F-CC9E-4183-9425-DAAE6DE2E6C3}" destId="{93F81FDB-A0FB-4A2D-A7B4-83C8569CBF52}" srcOrd="0" destOrd="0" presId="urn:microsoft.com/office/officeart/2005/8/layout/radial6"/>
    <dgm:cxn modelId="{59BAFF1D-C18A-4C2B-9000-606966AD3FC3}" type="presOf" srcId="{870CAD75-F862-4D29-A82A-193210ADA0D3}" destId="{3509BB49-83EA-467D-AA7E-08CB0C27F938}" srcOrd="0" destOrd="0" presId="urn:microsoft.com/office/officeart/2005/8/layout/radial6"/>
    <dgm:cxn modelId="{1EC3FAF0-2919-4810-998A-11397F50D0BB}" type="presOf" srcId="{31F51208-F8A3-4BF1-9D3B-F529EACA5354}" destId="{EDA13E7B-F1C3-4027-820D-C5FCFB4C6933}" srcOrd="0" destOrd="0" presId="urn:microsoft.com/office/officeart/2005/8/layout/radial6"/>
    <dgm:cxn modelId="{D02B84B6-B9D2-450C-ABDD-6AD9843F7085}" type="presParOf" srcId="{C0BABBA6-0422-44C5-88ED-2ED034D94D34}" destId="{93F81FDB-A0FB-4A2D-A7B4-83C8569CBF52}" srcOrd="0" destOrd="0" presId="urn:microsoft.com/office/officeart/2005/8/layout/radial6"/>
    <dgm:cxn modelId="{1A84E7DB-BCF1-4B7C-A72E-AC8755230F3A}" type="presParOf" srcId="{C0BABBA6-0422-44C5-88ED-2ED034D94D34}" destId="{0ACA9A8E-2945-420F-B782-8AB738810AEE}" srcOrd="1" destOrd="0" presId="urn:microsoft.com/office/officeart/2005/8/layout/radial6"/>
    <dgm:cxn modelId="{1300E3DF-FBBB-4058-8D25-28FFDEECD08C}" type="presParOf" srcId="{C0BABBA6-0422-44C5-88ED-2ED034D94D34}" destId="{9C16D390-8097-4C88-993C-6DF9E7BE844F}" srcOrd="2" destOrd="0" presId="urn:microsoft.com/office/officeart/2005/8/layout/radial6"/>
    <dgm:cxn modelId="{F8FCCD53-E85C-4965-8636-675FBB401209}" type="presParOf" srcId="{C0BABBA6-0422-44C5-88ED-2ED034D94D34}" destId="{B66004E9-BB97-42B6-A67E-D177A8383A08}" srcOrd="3" destOrd="0" presId="urn:microsoft.com/office/officeart/2005/8/layout/radial6"/>
    <dgm:cxn modelId="{58E1D448-2E7D-4857-AD2A-779E648C5786}" type="presParOf" srcId="{C0BABBA6-0422-44C5-88ED-2ED034D94D34}" destId="{3509BB49-83EA-467D-AA7E-08CB0C27F938}" srcOrd="4" destOrd="0" presId="urn:microsoft.com/office/officeart/2005/8/layout/radial6"/>
    <dgm:cxn modelId="{EA777640-7BDF-480E-9E0F-55A0DFA5A0BD}" type="presParOf" srcId="{C0BABBA6-0422-44C5-88ED-2ED034D94D34}" destId="{634CC1AF-64D5-433C-BAD8-5166CA65291C}" srcOrd="5" destOrd="0" presId="urn:microsoft.com/office/officeart/2005/8/layout/radial6"/>
    <dgm:cxn modelId="{41B61DD3-8A26-4E24-B584-37788447EB06}" type="presParOf" srcId="{C0BABBA6-0422-44C5-88ED-2ED034D94D34}" destId="{36EB85A1-9EC7-4598-A981-56121CC5B426}" srcOrd="6" destOrd="0" presId="urn:microsoft.com/office/officeart/2005/8/layout/radial6"/>
    <dgm:cxn modelId="{308717DC-21E4-4E3C-B5FF-94F9B411FF0A}" type="presParOf" srcId="{C0BABBA6-0422-44C5-88ED-2ED034D94D34}" destId="{D83B132A-A70B-4A77-A430-18A8114A4DD8}" srcOrd="7" destOrd="0" presId="urn:microsoft.com/office/officeart/2005/8/layout/radial6"/>
    <dgm:cxn modelId="{1D69B820-ECEA-4509-BEC8-156BD90E1787}" type="presParOf" srcId="{C0BABBA6-0422-44C5-88ED-2ED034D94D34}" destId="{1DC49BAC-72EE-4A28-967A-C3F5946792C4}" srcOrd="8" destOrd="0" presId="urn:microsoft.com/office/officeart/2005/8/layout/radial6"/>
    <dgm:cxn modelId="{0334B0FF-CDC3-423A-949B-5038FF2A3C7A}" type="presParOf" srcId="{C0BABBA6-0422-44C5-88ED-2ED034D94D34}" destId="{F818EC9A-8E0B-4310-8FDB-4B8A13F69D26}" srcOrd="9" destOrd="0" presId="urn:microsoft.com/office/officeart/2005/8/layout/radial6"/>
    <dgm:cxn modelId="{237764AA-79CD-4A2E-8C94-BD70F4108B2C}" type="presParOf" srcId="{C0BABBA6-0422-44C5-88ED-2ED034D94D34}" destId="{30E33B28-C625-4A80-80F0-7D5CFEE75FE8}" srcOrd="10" destOrd="0" presId="urn:microsoft.com/office/officeart/2005/8/layout/radial6"/>
    <dgm:cxn modelId="{A2C9AFE8-DF39-4504-93CB-E36826169C48}" type="presParOf" srcId="{C0BABBA6-0422-44C5-88ED-2ED034D94D34}" destId="{C6035538-9354-4529-94E2-A6FF8319AD16}" srcOrd="11" destOrd="0" presId="urn:microsoft.com/office/officeart/2005/8/layout/radial6"/>
    <dgm:cxn modelId="{0D1A64B1-B946-406B-AD01-CEA2A53227BA}" type="presParOf" srcId="{C0BABBA6-0422-44C5-88ED-2ED034D94D34}" destId="{3F36044C-32EA-4993-A29B-839D68B592FF}" srcOrd="12" destOrd="0" presId="urn:microsoft.com/office/officeart/2005/8/layout/radial6"/>
    <dgm:cxn modelId="{0E4AB3E8-B2D7-4F7B-8D8B-0D5195D15A12}" type="presParOf" srcId="{C0BABBA6-0422-44C5-88ED-2ED034D94D34}" destId="{DEFD7750-3008-4CA8-BF97-C5360BBBEE55}" srcOrd="13" destOrd="0" presId="urn:microsoft.com/office/officeart/2005/8/layout/radial6"/>
    <dgm:cxn modelId="{BA81EEA8-5E4E-490D-89E1-70480871307B}" type="presParOf" srcId="{C0BABBA6-0422-44C5-88ED-2ED034D94D34}" destId="{3DFC9284-F343-4BFC-BD11-E504E8C4D75F}" srcOrd="14" destOrd="0" presId="urn:microsoft.com/office/officeart/2005/8/layout/radial6"/>
    <dgm:cxn modelId="{C835DBA9-8E1C-46EA-8E30-5547D213FEAC}" type="presParOf" srcId="{C0BABBA6-0422-44C5-88ED-2ED034D94D34}" destId="{2825DCC6-23E3-4C18-92B0-CCE30B2A8A65}" srcOrd="15" destOrd="0" presId="urn:microsoft.com/office/officeart/2005/8/layout/radial6"/>
    <dgm:cxn modelId="{C29CD595-D27A-4862-855D-BF1FF3EFFC44}" type="presParOf" srcId="{C0BABBA6-0422-44C5-88ED-2ED034D94D34}" destId="{B8013D6A-846D-4A9D-A053-2BE2847E64C9}" srcOrd="16" destOrd="0" presId="urn:microsoft.com/office/officeart/2005/8/layout/radial6"/>
    <dgm:cxn modelId="{BB6BE701-379B-47EF-B38E-B15E554B3301}" type="presParOf" srcId="{C0BABBA6-0422-44C5-88ED-2ED034D94D34}" destId="{8DAC2DF8-3922-4C57-824C-D88822D7DFCA}" srcOrd="17" destOrd="0" presId="urn:microsoft.com/office/officeart/2005/8/layout/radial6"/>
    <dgm:cxn modelId="{0BE99E83-D271-414D-A1D7-A7223A5CFF19}" type="presParOf" srcId="{C0BABBA6-0422-44C5-88ED-2ED034D94D34}" destId="{EDA13E7B-F1C3-4027-820D-C5FCFB4C6933}" srcOrd="18" destOrd="0" presId="urn:microsoft.com/office/officeart/2005/8/layout/radial6"/>
    <dgm:cxn modelId="{34D9E0EA-8164-4C37-A1BA-4D3077447ED0}" type="presParOf" srcId="{C0BABBA6-0422-44C5-88ED-2ED034D94D34}" destId="{874D53A9-292A-4E54-B25F-224621BBE480}" srcOrd="19" destOrd="0" presId="urn:microsoft.com/office/officeart/2005/8/layout/radial6"/>
    <dgm:cxn modelId="{C0A75B8F-39BF-4626-B486-D08D6A1375A7}" type="presParOf" srcId="{C0BABBA6-0422-44C5-88ED-2ED034D94D34}" destId="{481C7DF9-A791-4FA5-B711-38ADF497D1AA}" srcOrd="20" destOrd="0" presId="urn:microsoft.com/office/officeart/2005/8/layout/radial6"/>
    <dgm:cxn modelId="{FED6703B-3A92-4E99-8126-D06A309EED56}" type="presParOf" srcId="{C0BABBA6-0422-44C5-88ED-2ED034D94D34}" destId="{F4D60E2E-0D63-4250-890A-AD1A6643C508}" srcOrd="21" destOrd="0" presId="urn:microsoft.com/office/officeart/2005/8/layout/radial6"/>
    <dgm:cxn modelId="{36CCDFD5-C083-479F-AF6B-EDED3EAADB50}" type="presParOf" srcId="{C0BABBA6-0422-44C5-88ED-2ED034D94D34}" destId="{34AC39FA-417E-435D-8C56-0AEAB9C8CA8B}" srcOrd="22" destOrd="0" presId="urn:microsoft.com/office/officeart/2005/8/layout/radial6"/>
    <dgm:cxn modelId="{56AF8C3D-4D04-4705-981B-6D30DE0B3260}" type="presParOf" srcId="{C0BABBA6-0422-44C5-88ED-2ED034D94D34}" destId="{EE3692AC-8256-4D44-8FB0-1DF9ED57EAF1}" srcOrd="23" destOrd="0" presId="urn:microsoft.com/office/officeart/2005/8/layout/radial6"/>
    <dgm:cxn modelId="{A4EEEB40-5703-4628-8212-19DA0372B734}" type="presParOf" srcId="{C0BABBA6-0422-44C5-88ED-2ED034D94D34}" destId="{81E69299-C081-4037-B328-0275CE1EC70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92117-C77C-496B-826A-D5B112735276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55D6CE-C26E-464E-AAC2-7E103ADDBDD4}">
      <dgm:prSet custT="1"/>
      <dgm:spPr/>
      <dgm:t>
        <a:bodyPr/>
        <a:lstStyle/>
        <a:p>
          <a:pPr rtl="0"/>
          <a:r>
            <a:rPr kumimoji="0" lang="en-GB" sz="12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+mj-lt"/>
              <a:cs typeface="Arial" pitchFamily="34" charset="0"/>
            </a:rPr>
            <a:t>Prison Service staff/ offender management/probation service</a:t>
          </a:r>
          <a:endParaRPr kumimoji="0" lang="en-US" sz="1200" b="0" i="0" u="none" strike="noStrike" cap="none" normalizeH="0" baseline="0" dirty="0" smtClean="0">
            <a:ln/>
            <a:solidFill>
              <a:schemeClr val="bg1"/>
            </a:solidFill>
            <a:effectLst/>
            <a:latin typeface="+mj-lt"/>
            <a:cs typeface="Arial" pitchFamily="34" charset="0"/>
          </a:endParaRPr>
        </a:p>
      </dgm:t>
    </dgm:pt>
    <dgm:pt modelId="{B36032CA-7AFB-422A-BE1D-733391B58A2D}" type="parTrans" cxnId="{29401200-A507-48A0-9C16-9AE42954276C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13EC42AD-ADE7-47F4-B625-371EAC079F65}" type="sibTrans" cxnId="{29401200-A507-48A0-9C16-9AE42954276C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A775FFFA-81E8-4E14-9243-D57D23A47A41}">
      <dgm:prSet custT="1"/>
      <dgm:spPr/>
      <dgm:t>
        <a:bodyPr/>
        <a:lstStyle/>
        <a:p>
          <a:r>
            <a:rPr lang="en-GB" sz="1200" b="0" smtClean="0">
              <a:solidFill>
                <a:schemeClr val="bg1"/>
              </a:solidFill>
              <a:latin typeface="+mj-lt"/>
            </a:rPr>
            <a:t>Crown Office – prosecutors Victim Information and Advice Service 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AD7B4AAC-CCD7-444F-BA4F-55C2E1EE4396}" type="parTrans" cxnId="{B172EEE2-6636-4239-BA1E-4FB5F3161DC6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215EBB5B-DD28-41D6-AA51-45F2BEE25BDA}" type="sibTrans" cxnId="{B172EEE2-6636-4239-BA1E-4FB5F3161DC6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C6BF5255-1975-4C1B-AC22-C301716002B6}">
      <dgm:prSet custT="1"/>
      <dgm:spPr/>
      <dgm:t>
        <a:bodyPr/>
        <a:lstStyle/>
        <a:p>
          <a:r>
            <a:rPr lang="en-GB" sz="1200" b="0" smtClean="0">
              <a:solidFill>
                <a:schemeClr val="bg1"/>
              </a:solidFill>
              <a:latin typeface="+mj-lt"/>
            </a:rPr>
            <a:t>Health Services e.g. Duty Doctor, psychiatric assessments for court/ sentencing   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B8FB67E5-A439-482C-80F6-3BFA687EF111}" type="parTrans" cxnId="{90B939BC-F212-45BC-B583-C5AE3C19D51D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D1EA5297-AECE-44B7-BFE8-22E293CFE180}" type="sibTrans" cxnId="{90B939BC-F212-45BC-B583-C5AE3C19D51D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97C01345-12AC-4D7D-B564-D9EAE835AD46}">
      <dgm:prSet custT="1"/>
      <dgm:spPr/>
      <dgm:t>
        <a:bodyPr/>
        <a:lstStyle/>
        <a:p>
          <a:r>
            <a:rPr lang="en-GB" sz="1200" b="0" smtClean="0">
              <a:solidFill>
                <a:schemeClr val="bg1"/>
              </a:solidFill>
              <a:latin typeface="+mj-lt"/>
            </a:rPr>
            <a:t>Independent Custody Visitors  e.g. Duty Doctor, Appropriate Adult Scheme, Duty Doctor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54ACF81E-21DD-40DB-8D33-C8B42496DDAF}" type="parTrans" cxnId="{14D6A7F4-8E34-4706-86CE-B882846B825A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2F9FD133-86B9-4B2C-9F13-0E7B7D9788DD}" type="sibTrans" cxnId="{14D6A7F4-8E34-4706-86CE-B882846B825A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60BE0369-1A46-4469-9DAF-247E81827184}">
      <dgm:prSet custT="1"/>
      <dgm:spPr/>
      <dgm:t>
        <a:bodyPr/>
        <a:lstStyle/>
        <a:p>
          <a:r>
            <a:rPr lang="en-GB" sz="1200" b="0" smtClean="0">
              <a:solidFill>
                <a:schemeClr val="bg1"/>
              </a:solidFill>
              <a:latin typeface="+mj-lt"/>
            </a:rPr>
            <a:t>NGOs e.g. Association of Visiting Committees, Samaritans in prisons 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8E16A658-7055-41BC-851D-8807EC01887A}" type="parTrans" cxnId="{3C27EA3A-0F84-49FD-BB3F-3DB0047E2792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A11D6555-94AB-423F-A938-DD47DB1BCD4D}" type="sibTrans" cxnId="{3C27EA3A-0F84-49FD-BB3F-3DB0047E2792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D1B34175-0385-41B9-993F-BC18DE0F0CE2}">
      <dgm:prSet custT="1"/>
      <dgm:spPr/>
      <dgm:t>
        <a:bodyPr/>
        <a:lstStyle/>
        <a:p>
          <a:r>
            <a:rPr lang="en-GB" sz="1200" b="0" dirty="0" smtClean="0">
              <a:solidFill>
                <a:schemeClr val="bg1"/>
              </a:solidFill>
              <a:latin typeface="+mj-lt"/>
            </a:rPr>
            <a:t>Police during ongoing investigations 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766B40FE-75F2-4B62-B7C8-380501F474B9}" type="parTrans" cxnId="{A7C1660F-5679-4CA5-B94E-31811A976956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A936899A-A82E-475E-881C-D977CE8662FE}" type="sibTrans" cxnId="{A7C1660F-5679-4CA5-B94E-31811A976956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DD083800-D8C8-4DB6-B2B0-0C6CCC485C2D}">
      <dgm:prSet custT="1"/>
      <dgm:spPr/>
      <dgm:t>
        <a:bodyPr/>
        <a:lstStyle/>
        <a:p>
          <a:r>
            <a:rPr lang="en-GB" sz="1200" b="0" dirty="0" smtClean="0">
              <a:solidFill>
                <a:schemeClr val="bg1"/>
              </a:solidFill>
              <a:latin typeface="+mj-lt"/>
            </a:rPr>
            <a:t>Scottish Court Service, Judiciary 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C02179D0-C634-4B6D-815B-8B91ABA9AF9E}" type="parTrans" cxnId="{7647AEED-7226-4137-A5E1-A8F601D74050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FF2905B1-C42A-40D7-8AE7-0D9A2385B421}" type="sibTrans" cxnId="{7647AEED-7226-4137-A5E1-A8F601D74050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A6E645E9-8AB5-40EF-993E-DE118E48958F}">
      <dgm:prSet custT="1"/>
      <dgm:spPr/>
      <dgm:t>
        <a:bodyPr/>
        <a:lstStyle/>
        <a:p>
          <a:r>
            <a:rPr lang="en-GB" sz="1200" b="0" dirty="0" smtClean="0">
              <a:solidFill>
                <a:schemeClr val="bg1"/>
              </a:solidFill>
              <a:latin typeface="+mj-lt"/>
            </a:rPr>
            <a:t>Solicitors – Immigration and defence /Legal Aid Board/Law Society (seeking solicitor)</a:t>
          </a:r>
          <a:endParaRPr lang="en-GB" sz="1200" b="0" dirty="0">
            <a:solidFill>
              <a:schemeClr val="bg1"/>
            </a:solidFill>
            <a:latin typeface="+mj-lt"/>
          </a:endParaRPr>
        </a:p>
      </dgm:t>
    </dgm:pt>
    <dgm:pt modelId="{0D4D117C-F52D-4860-9CBB-2889270A7EEE}" type="sibTrans" cxnId="{490778B6-7430-49EE-A406-A0896F254F07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53273D3A-840C-4E15-9CE5-CF027F72AEAC}" type="parTrans" cxnId="{490778B6-7430-49EE-A406-A0896F254F07}">
      <dgm:prSet/>
      <dgm:spPr/>
      <dgm:t>
        <a:bodyPr/>
        <a:lstStyle/>
        <a:p>
          <a:endParaRPr lang="en-GB" sz="1200" b="0">
            <a:solidFill>
              <a:schemeClr val="bg1"/>
            </a:solidFill>
          </a:endParaRPr>
        </a:p>
      </dgm:t>
    </dgm:pt>
    <dgm:pt modelId="{ECCFB224-E2DB-464E-94DD-8F4E552401D7}" type="pres">
      <dgm:prSet presAssocID="{AC892117-C77C-496B-826A-D5B1127352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594842-174C-445F-9181-2833FCD3EBAA}" type="pres">
      <dgm:prSet presAssocID="{D1B34175-0385-41B9-993F-BC18DE0F0CE2}" presName="arrow" presStyleLbl="node1" presStyleIdx="0" presStyleCnt="8" custScaleX="147623" custScaleY="128642" custRadScaleRad="88325" custRadScaleInc="-329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8AB4E-2824-4938-84C2-B0262F3A9FDE}" type="pres">
      <dgm:prSet presAssocID="{0955D6CE-C26E-464E-AAC2-7E103ADDBDD4}" presName="arrow" presStyleLbl="node1" presStyleIdx="1" presStyleCnt="8" custAng="21180000" custScaleX="163084" custScaleY="145595" custRadScaleRad="91906" custRadScaleInc="4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2268AF-8F0F-4B81-8B46-3D1CBC36F7D4}" type="pres">
      <dgm:prSet presAssocID="{60BE0369-1A46-4469-9DAF-247E81827184}" presName="arrow" presStyleLbl="node1" presStyleIdx="2" presStyleCnt="8" custScaleX="163084" custScaleY="145595" custRadScaleRad="94226" custRadScaleInc="10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FB43F-6FFB-485F-B231-7EC33C6AE43C}" type="pres">
      <dgm:prSet presAssocID="{C6BF5255-1975-4C1B-AC22-C301716002B6}" presName="arrow" presStyleLbl="node1" presStyleIdx="3" presStyleCnt="8" custAng="540000" custScaleX="163084" custScaleY="145595" custRadScaleRad="102737" custRadScaleInc="9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277B3-05FF-4D97-A5B8-67CDF3DE2AD0}" type="pres">
      <dgm:prSet presAssocID="{97C01345-12AC-4D7D-B564-D9EAE835AD46}" presName="arrow" presStyleLbl="node1" presStyleIdx="4" presStyleCnt="8" custScaleX="163084" custScaleY="131526" custRadScaleRad="103762" custRadScaleInc="261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750060-EE3B-4AA5-820D-B0786E344375}" type="pres">
      <dgm:prSet presAssocID="{A775FFFA-81E8-4E14-9243-D57D23A47A41}" presName="arrow" presStyleLbl="node1" presStyleIdx="5" presStyleCnt="8" custScaleX="163084" custScaleY="145595" custRadScaleRad="126839" custRadScaleInc="13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27B602-EDC3-4535-BD52-A3E0359D574F}" type="pres">
      <dgm:prSet presAssocID="{A6E645E9-8AB5-40EF-993E-DE118E48958F}" presName="arrow" presStyleLbl="node1" presStyleIdx="6" presStyleCnt="8" custScaleX="163084" custScaleY="145595" custRadScaleRad="136542" custRadScaleInc="-3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AC7CE-4EBD-4D33-BA2F-CED721A16844}" type="pres">
      <dgm:prSet presAssocID="{DD083800-D8C8-4DB6-B2B0-0C6CCC485C2D}" presName="arrow" presStyleLbl="node1" presStyleIdx="7" presStyleCnt="8" custAng="180000" custScaleX="161289" custScaleY="135530" custRadScaleRad="121894" custRadScaleInc="-330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47AEED-7226-4137-A5E1-A8F601D74050}" srcId="{AC892117-C77C-496B-826A-D5B112735276}" destId="{DD083800-D8C8-4DB6-B2B0-0C6CCC485C2D}" srcOrd="7" destOrd="0" parTransId="{C02179D0-C634-4B6D-815B-8B91ABA9AF9E}" sibTransId="{FF2905B1-C42A-40D7-8AE7-0D9A2385B421}"/>
    <dgm:cxn modelId="{14D6A7F4-8E34-4706-86CE-B882846B825A}" srcId="{AC892117-C77C-496B-826A-D5B112735276}" destId="{97C01345-12AC-4D7D-B564-D9EAE835AD46}" srcOrd="4" destOrd="0" parTransId="{54ACF81E-21DD-40DB-8D33-C8B42496DDAF}" sibTransId="{2F9FD133-86B9-4B2C-9F13-0E7B7D9788DD}"/>
    <dgm:cxn modelId="{90B939BC-F212-45BC-B583-C5AE3C19D51D}" srcId="{AC892117-C77C-496B-826A-D5B112735276}" destId="{C6BF5255-1975-4C1B-AC22-C301716002B6}" srcOrd="3" destOrd="0" parTransId="{B8FB67E5-A439-482C-80F6-3BFA687EF111}" sibTransId="{D1EA5297-AECE-44B7-BFE8-22E293CFE180}"/>
    <dgm:cxn modelId="{35BD734E-612A-443A-A023-CC358F978F8C}" type="presOf" srcId="{C6BF5255-1975-4C1B-AC22-C301716002B6}" destId="{77DFB43F-6FFB-485F-B231-7EC33C6AE43C}" srcOrd="0" destOrd="0" presId="urn:microsoft.com/office/officeart/2005/8/layout/arrow5"/>
    <dgm:cxn modelId="{057C1ED6-7EDC-4862-B6B2-B3DA2543E6BE}" type="presOf" srcId="{60BE0369-1A46-4469-9DAF-247E81827184}" destId="{3F2268AF-8F0F-4B81-8B46-3D1CBC36F7D4}" srcOrd="0" destOrd="0" presId="urn:microsoft.com/office/officeart/2005/8/layout/arrow5"/>
    <dgm:cxn modelId="{41E6A1F1-FD86-4FB1-A1AB-32388723EAF2}" type="presOf" srcId="{0955D6CE-C26E-464E-AAC2-7E103ADDBDD4}" destId="{9B48AB4E-2824-4938-84C2-B0262F3A9FDE}" srcOrd="0" destOrd="0" presId="urn:microsoft.com/office/officeart/2005/8/layout/arrow5"/>
    <dgm:cxn modelId="{958641A0-EA30-4C27-9BB8-DE6C0C230DAB}" type="presOf" srcId="{AC892117-C77C-496B-826A-D5B112735276}" destId="{ECCFB224-E2DB-464E-94DD-8F4E552401D7}" srcOrd="0" destOrd="0" presId="urn:microsoft.com/office/officeart/2005/8/layout/arrow5"/>
    <dgm:cxn modelId="{29401200-A507-48A0-9C16-9AE42954276C}" srcId="{AC892117-C77C-496B-826A-D5B112735276}" destId="{0955D6CE-C26E-464E-AAC2-7E103ADDBDD4}" srcOrd="1" destOrd="0" parTransId="{B36032CA-7AFB-422A-BE1D-733391B58A2D}" sibTransId="{13EC42AD-ADE7-47F4-B625-371EAC079F65}"/>
    <dgm:cxn modelId="{A7C1660F-5679-4CA5-B94E-31811A976956}" srcId="{AC892117-C77C-496B-826A-D5B112735276}" destId="{D1B34175-0385-41B9-993F-BC18DE0F0CE2}" srcOrd="0" destOrd="0" parTransId="{766B40FE-75F2-4B62-B7C8-380501F474B9}" sibTransId="{A936899A-A82E-475E-881C-D977CE8662FE}"/>
    <dgm:cxn modelId="{04F8FE81-9F77-4DC9-A77F-91E64680EEC3}" type="presOf" srcId="{97C01345-12AC-4D7D-B564-D9EAE835AD46}" destId="{710277B3-05FF-4D97-A5B8-67CDF3DE2AD0}" srcOrd="0" destOrd="0" presId="urn:microsoft.com/office/officeart/2005/8/layout/arrow5"/>
    <dgm:cxn modelId="{44BEBD11-4992-4257-AE6D-F97A822C6EC7}" type="presOf" srcId="{A775FFFA-81E8-4E14-9243-D57D23A47A41}" destId="{4A750060-EE3B-4AA5-820D-B0786E344375}" srcOrd="0" destOrd="0" presId="urn:microsoft.com/office/officeart/2005/8/layout/arrow5"/>
    <dgm:cxn modelId="{CB9721D4-B3FD-42A4-A8BE-34EE01F4EA98}" type="presOf" srcId="{A6E645E9-8AB5-40EF-993E-DE118E48958F}" destId="{2427B602-EDC3-4535-BD52-A3E0359D574F}" srcOrd="0" destOrd="0" presId="urn:microsoft.com/office/officeart/2005/8/layout/arrow5"/>
    <dgm:cxn modelId="{490778B6-7430-49EE-A406-A0896F254F07}" srcId="{AC892117-C77C-496B-826A-D5B112735276}" destId="{A6E645E9-8AB5-40EF-993E-DE118E48958F}" srcOrd="6" destOrd="0" parTransId="{53273D3A-840C-4E15-9CE5-CF027F72AEAC}" sibTransId="{0D4D117C-F52D-4860-9CBB-2889270A7EEE}"/>
    <dgm:cxn modelId="{977CF345-A4E0-4792-9609-B935C7616D6D}" type="presOf" srcId="{D1B34175-0385-41B9-993F-BC18DE0F0CE2}" destId="{4C594842-174C-445F-9181-2833FCD3EBAA}" srcOrd="0" destOrd="0" presId="urn:microsoft.com/office/officeart/2005/8/layout/arrow5"/>
    <dgm:cxn modelId="{B172EEE2-6636-4239-BA1E-4FB5F3161DC6}" srcId="{AC892117-C77C-496B-826A-D5B112735276}" destId="{A775FFFA-81E8-4E14-9243-D57D23A47A41}" srcOrd="5" destOrd="0" parTransId="{AD7B4AAC-CCD7-444F-BA4F-55C2E1EE4396}" sibTransId="{215EBB5B-DD28-41D6-AA51-45F2BEE25BDA}"/>
    <dgm:cxn modelId="{3C27EA3A-0F84-49FD-BB3F-3DB0047E2792}" srcId="{AC892117-C77C-496B-826A-D5B112735276}" destId="{60BE0369-1A46-4469-9DAF-247E81827184}" srcOrd="2" destOrd="0" parTransId="{8E16A658-7055-41BC-851D-8807EC01887A}" sibTransId="{A11D6555-94AB-423F-A938-DD47DB1BCD4D}"/>
    <dgm:cxn modelId="{698417B8-09E2-426A-8F9A-3F09F50FFEA5}" type="presOf" srcId="{DD083800-D8C8-4DB6-B2B0-0C6CCC485C2D}" destId="{EE1AC7CE-4EBD-4D33-BA2F-CED721A16844}" srcOrd="0" destOrd="0" presId="urn:microsoft.com/office/officeart/2005/8/layout/arrow5"/>
    <dgm:cxn modelId="{3ACE5A3F-883F-4AFC-AD18-0D656C38A5F2}" type="presParOf" srcId="{ECCFB224-E2DB-464E-94DD-8F4E552401D7}" destId="{4C594842-174C-445F-9181-2833FCD3EBAA}" srcOrd="0" destOrd="0" presId="urn:microsoft.com/office/officeart/2005/8/layout/arrow5"/>
    <dgm:cxn modelId="{6DC9F73B-F006-4BB8-BF72-6D1D872B0C03}" type="presParOf" srcId="{ECCFB224-E2DB-464E-94DD-8F4E552401D7}" destId="{9B48AB4E-2824-4938-84C2-B0262F3A9FDE}" srcOrd="1" destOrd="0" presId="urn:microsoft.com/office/officeart/2005/8/layout/arrow5"/>
    <dgm:cxn modelId="{FB68D78C-E80F-4726-88B2-F4A6142828A8}" type="presParOf" srcId="{ECCFB224-E2DB-464E-94DD-8F4E552401D7}" destId="{3F2268AF-8F0F-4B81-8B46-3D1CBC36F7D4}" srcOrd="2" destOrd="0" presId="urn:microsoft.com/office/officeart/2005/8/layout/arrow5"/>
    <dgm:cxn modelId="{F67572D0-7F9A-41E5-B378-E1E4B963FDF3}" type="presParOf" srcId="{ECCFB224-E2DB-464E-94DD-8F4E552401D7}" destId="{77DFB43F-6FFB-485F-B231-7EC33C6AE43C}" srcOrd="3" destOrd="0" presId="urn:microsoft.com/office/officeart/2005/8/layout/arrow5"/>
    <dgm:cxn modelId="{5D2AD2A5-854F-4151-81B8-1B187600C7CF}" type="presParOf" srcId="{ECCFB224-E2DB-464E-94DD-8F4E552401D7}" destId="{710277B3-05FF-4D97-A5B8-67CDF3DE2AD0}" srcOrd="4" destOrd="0" presId="urn:microsoft.com/office/officeart/2005/8/layout/arrow5"/>
    <dgm:cxn modelId="{82C19606-2C61-4F9E-AE62-43CC6E3B97EF}" type="presParOf" srcId="{ECCFB224-E2DB-464E-94DD-8F4E552401D7}" destId="{4A750060-EE3B-4AA5-820D-B0786E344375}" srcOrd="5" destOrd="0" presId="urn:microsoft.com/office/officeart/2005/8/layout/arrow5"/>
    <dgm:cxn modelId="{48862838-E3F0-4F6A-B480-9EEF6ADE9838}" type="presParOf" srcId="{ECCFB224-E2DB-464E-94DD-8F4E552401D7}" destId="{2427B602-EDC3-4535-BD52-A3E0359D574F}" srcOrd="6" destOrd="0" presId="urn:microsoft.com/office/officeart/2005/8/layout/arrow5"/>
    <dgm:cxn modelId="{A1ADC746-ACD6-4F24-8D86-89E799B87C85}" type="presParOf" srcId="{ECCFB224-E2DB-464E-94DD-8F4E552401D7}" destId="{EE1AC7CE-4EBD-4D33-BA2F-CED721A16844}" srcOrd="7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92117-C77C-496B-826A-D5B112735276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75FFFA-81E8-4E14-9243-D57D23A47A41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NGOs e.g. Children 1</a:t>
          </a:r>
          <a:r>
            <a:rPr lang="en-GB" sz="1200" b="1" baseline="30000" smtClean="0">
              <a:latin typeface="+mj-lt"/>
            </a:rPr>
            <a:t>st</a:t>
          </a:r>
          <a:r>
            <a:rPr lang="en-GB" sz="1200" b="1" smtClean="0">
              <a:latin typeface="+mj-lt"/>
            </a:rPr>
            <a:t>, Call centres- ChildLine, </a:t>
          </a:r>
          <a:endParaRPr lang="en-GB" sz="1200" b="1" dirty="0">
            <a:latin typeface="+mj-lt"/>
          </a:endParaRPr>
        </a:p>
      </dgm:t>
    </dgm:pt>
    <dgm:pt modelId="{AD7B4AAC-CCD7-444F-BA4F-55C2E1EE4396}" type="parTrans" cxnId="{B172EEE2-6636-4239-BA1E-4FB5F3161DC6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215EBB5B-DD28-41D6-AA51-45F2BEE25BDA}" type="sibTrans" cxnId="{B172EEE2-6636-4239-BA1E-4FB5F3161DC6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C6BF5255-1975-4C1B-AC22-C301716002B6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Local Authority –Children’s services, Child protection Committees </a:t>
          </a:r>
          <a:endParaRPr lang="en-GB" sz="1200" b="1" dirty="0">
            <a:latin typeface="+mj-lt"/>
          </a:endParaRPr>
        </a:p>
      </dgm:t>
    </dgm:pt>
    <dgm:pt modelId="{B8FB67E5-A439-482C-80F6-3BFA687EF111}" type="parTrans" cxnId="{90B939BC-F212-45BC-B583-C5AE3C19D51D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D1EA5297-AECE-44B7-BFE8-22E293CFE180}" type="sibTrans" cxnId="{90B939BC-F212-45BC-B583-C5AE3C19D51D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D1B34175-0385-41B9-993F-BC18DE0F0CE2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Police during ongoing investigations </a:t>
          </a:r>
          <a:endParaRPr lang="en-GB" sz="1200" b="1" dirty="0">
            <a:latin typeface="+mj-lt"/>
          </a:endParaRPr>
        </a:p>
      </dgm:t>
    </dgm:pt>
    <dgm:pt modelId="{766B40FE-75F2-4B62-B7C8-380501F474B9}" type="parTrans" cxnId="{A7C1660F-5679-4CA5-B94E-31811A976956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A936899A-A82E-475E-881C-D977CE8662FE}" type="sibTrans" cxnId="{A7C1660F-5679-4CA5-B94E-31811A976956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DD083800-D8C8-4DB6-B2B0-0C6CCC485C2D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Interaction with the criminal Justice service as per previous slide</a:t>
          </a:r>
          <a:endParaRPr lang="en-GB" sz="1200" b="1" dirty="0">
            <a:latin typeface="+mj-lt"/>
          </a:endParaRPr>
        </a:p>
      </dgm:t>
    </dgm:pt>
    <dgm:pt modelId="{C02179D0-C634-4B6D-815B-8B91ABA9AF9E}" type="parTrans" cxnId="{7647AEED-7226-4137-A5E1-A8F601D74050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FF2905B1-C42A-40D7-8AE7-0D9A2385B421}" type="sibTrans" cxnId="{7647AEED-7226-4137-A5E1-A8F601D74050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A6E645E9-8AB5-40EF-993E-DE118E48958F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Adoption/Fostering Agencies</a:t>
          </a:r>
          <a:endParaRPr lang="en-GB" sz="1200" b="1" dirty="0">
            <a:latin typeface="+mj-lt"/>
          </a:endParaRPr>
        </a:p>
      </dgm:t>
    </dgm:pt>
    <dgm:pt modelId="{0D4D117C-F52D-4860-9CBB-2889270A7EEE}" type="sibTrans" cxnId="{490778B6-7430-49EE-A406-A0896F254F07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53273D3A-840C-4E15-9CE5-CF027F72AEAC}" type="parTrans" cxnId="{490778B6-7430-49EE-A406-A0896F254F07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0955D6CE-C26E-464E-AAC2-7E103ADDBDD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b="1" smtClean="0">
              <a:latin typeface="+mj-lt"/>
            </a:rPr>
            <a:t>Health Providers e.g. GPs, A&amp;E Depts, Dentists, sexual heath clinics</a:t>
          </a:r>
          <a:endParaRPr kumimoji="0" lang="en-US" sz="12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13EC42AD-ADE7-47F4-B625-371EAC079F65}" type="sibTrans" cxnId="{29401200-A507-48A0-9C16-9AE42954276C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B36032CA-7AFB-422A-BE1D-733391B58A2D}" type="parTrans" cxnId="{29401200-A507-48A0-9C16-9AE42954276C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60BE0369-1A46-4469-9DAF-247E81827184}">
      <dgm:prSet custT="1"/>
      <dgm:spPr/>
      <dgm:t>
        <a:bodyPr/>
        <a:lstStyle/>
        <a:p>
          <a:r>
            <a:rPr lang="en-GB" sz="1200" b="1" dirty="0" smtClean="0">
              <a:latin typeface="+mj-lt"/>
            </a:rPr>
            <a:t>Local Authority educational services – teaching staff, nurses,  Social Workers, care homes</a:t>
          </a:r>
          <a:endParaRPr lang="en-GB" sz="1200" b="1" dirty="0">
            <a:latin typeface="+mj-lt"/>
          </a:endParaRPr>
        </a:p>
      </dgm:t>
    </dgm:pt>
    <dgm:pt modelId="{A11D6555-94AB-423F-A938-DD47DB1BCD4D}" type="sibTrans" cxnId="{3C27EA3A-0F84-49FD-BB3F-3DB0047E2792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8E16A658-7055-41BC-851D-8807EC01887A}" type="parTrans" cxnId="{3C27EA3A-0F84-49FD-BB3F-3DB0047E2792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97C01345-12AC-4D7D-B564-D9EAE835AD46}">
      <dgm:prSet custT="1"/>
      <dgm:spPr/>
      <dgm:t>
        <a:bodyPr/>
        <a:lstStyle/>
        <a:p>
          <a:r>
            <a:rPr lang="en-GB" sz="1200" b="1" smtClean="0">
              <a:latin typeface="+mj-lt"/>
            </a:rPr>
            <a:t>Members of the public e.g. neighbours/ peer group</a:t>
          </a:r>
          <a:endParaRPr lang="en-GB" sz="1200" b="1" dirty="0">
            <a:latin typeface="+mj-lt"/>
          </a:endParaRPr>
        </a:p>
      </dgm:t>
    </dgm:pt>
    <dgm:pt modelId="{2F9FD133-86B9-4B2C-9F13-0E7B7D9788DD}" type="sibTrans" cxnId="{14D6A7F4-8E34-4706-86CE-B882846B825A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54ACF81E-21DD-40DB-8D33-C8B42496DDAF}" type="parTrans" cxnId="{14D6A7F4-8E34-4706-86CE-B882846B825A}">
      <dgm:prSet/>
      <dgm:spPr/>
      <dgm:t>
        <a:bodyPr/>
        <a:lstStyle/>
        <a:p>
          <a:endParaRPr lang="en-GB" sz="1200" b="1">
            <a:solidFill>
              <a:schemeClr val="tx1"/>
            </a:solidFill>
            <a:latin typeface="+mj-lt"/>
          </a:endParaRPr>
        </a:p>
      </dgm:t>
    </dgm:pt>
    <dgm:pt modelId="{ECCFB224-E2DB-464E-94DD-8F4E552401D7}" type="pres">
      <dgm:prSet presAssocID="{AC892117-C77C-496B-826A-D5B1127352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594842-174C-445F-9181-2833FCD3EBAA}" type="pres">
      <dgm:prSet presAssocID="{D1B34175-0385-41B9-993F-BC18DE0F0CE2}" presName="arrow" presStyleLbl="node1" presStyleIdx="0" presStyleCnt="8" custScaleX="147623" custScaleY="128642" custRadScaleRad="88325" custRadScaleInc="-329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8AB4E-2824-4938-84C2-B0262F3A9FDE}" type="pres">
      <dgm:prSet presAssocID="{0955D6CE-C26E-464E-AAC2-7E103ADDBDD4}" presName="arrow" presStyleLbl="node1" presStyleIdx="1" presStyleCnt="8" custAng="21180000" custScaleX="163084" custScaleY="145595" custRadScaleRad="91906" custRadScaleInc="4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2268AF-8F0F-4B81-8B46-3D1CBC36F7D4}" type="pres">
      <dgm:prSet presAssocID="{60BE0369-1A46-4469-9DAF-247E81827184}" presName="arrow" presStyleLbl="node1" presStyleIdx="2" presStyleCnt="8" custScaleX="163084" custScaleY="145595" custRadScaleRad="94226" custRadScaleInc="10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FB43F-6FFB-485F-B231-7EC33C6AE43C}" type="pres">
      <dgm:prSet presAssocID="{C6BF5255-1975-4C1B-AC22-C301716002B6}" presName="arrow" presStyleLbl="node1" presStyleIdx="3" presStyleCnt="8" custAng="540000" custScaleX="163084" custScaleY="145595" custRadScaleRad="102737" custRadScaleInc="9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277B3-05FF-4D97-A5B8-67CDF3DE2AD0}" type="pres">
      <dgm:prSet presAssocID="{97C01345-12AC-4D7D-B564-D9EAE835AD46}" presName="arrow" presStyleLbl="node1" presStyleIdx="4" presStyleCnt="8" custScaleX="163084" custScaleY="131526" custRadScaleRad="103762" custRadScaleInc="261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750060-EE3B-4AA5-820D-B0786E344375}" type="pres">
      <dgm:prSet presAssocID="{A775FFFA-81E8-4E14-9243-D57D23A47A41}" presName="arrow" presStyleLbl="node1" presStyleIdx="5" presStyleCnt="8" custScaleX="163084" custScaleY="145595" custRadScaleRad="126839" custRadScaleInc="13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27B602-EDC3-4535-BD52-A3E0359D574F}" type="pres">
      <dgm:prSet presAssocID="{A6E645E9-8AB5-40EF-993E-DE118E48958F}" presName="arrow" presStyleLbl="node1" presStyleIdx="6" presStyleCnt="8" custScaleX="163084" custScaleY="145595" custRadScaleRad="136542" custRadScaleInc="-3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AC7CE-4EBD-4D33-BA2F-CED721A16844}" type="pres">
      <dgm:prSet presAssocID="{DD083800-D8C8-4DB6-B2B0-0C6CCC485C2D}" presName="arrow" presStyleLbl="node1" presStyleIdx="7" presStyleCnt="8" custAng="180000" custScaleX="161289" custScaleY="135530" custRadScaleRad="121894" custRadScaleInc="-330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92D29E-B5CC-4E62-8F8D-A7089C32AE8E}" type="presOf" srcId="{60BE0369-1A46-4469-9DAF-247E81827184}" destId="{3F2268AF-8F0F-4B81-8B46-3D1CBC36F7D4}" srcOrd="0" destOrd="0" presId="urn:microsoft.com/office/officeart/2005/8/layout/arrow5"/>
    <dgm:cxn modelId="{14D6A7F4-8E34-4706-86CE-B882846B825A}" srcId="{AC892117-C77C-496B-826A-D5B112735276}" destId="{97C01345-12AC-4D7D-B564-D9EAE835AD46}" srcOrd="4" destOrd="0" parTransId="{54ACF81E-21DD-40DB-8D33-C8B42496DDAF}" sibTransId="{2F9FD133-86B9-4B2C-9F13-0E7B7D9788DD}"/>
    <dgm:cxn modelId="{745C0713-ACFE-46B4-BADA-B6F903C93D4E}" type="presOf" srcId="{D1B34175-0385-41B9-993F-BC18DE0F0CE2}" destId="{4C594842-174C-445F-9181-2833FCD3EBAA}" srcOrd="0" destOrd="0" presId="urn:microsoft.com/office/officeart/2005/8/layout/arrow5"/>
    <dgm:cxn modelId="{7647AEED-7226-4137-A5E1-A8F601D74050}" srcId="{AC892117-C77C-496B-826A-D5B112735276}" destId="{DD083800-D8C8-4DB6-B2B0-0C6CCC485C2D}" srcOrd="7" destOrd="0" parTransId="{C02179D0-C634-4B6D-815B-8B91ABA9AF9E}" sibTransId="{FF2905B1-C42A-40D7-8AE7-0D9A2385B421}"/>
    <dgm:cxn modelId="{9282009C-E2E1-42B6-8ED6-D485D6FB37FA}" type="presOf" srcId="{97C01345-12AC-4D7D-B564-D9EAE835AD46}" destId="{710277B3-05FF-4D97-A5B8-67CDF3DE2AD0}" srcOrd="0" destOrd="0" presId="urn:microsoft.com/office/officeart/2005/8/layout/arrow5"/>
    <dgm:cxn modelId="{B172EEE2-6636-4239-BA1E-4FB5F3161DC6}" srcId="{AC892117-C77C-496B-826A-D5B112735276}" destId="{A775FFFA-81E8-4E14-9243-D57D23A47A41}" srcOrd="5" destOrd="0" parTransId="{AD7B4AAC-CCD7-444F-BA4F-55C2E1EE4396}" sibTransId="{215EBB5B-DD28-41D6-AA51-45F2BEE25BDA}"/>
    <dgm:cxn modelId="{A8D28D12-44C1-46C1-A11C-BC88C8C1173B}" type="presOf" srcId="{A775FFFA-81E8-4E14-9243-D57D23A47A41}" destId="{4A750060-EE3B-4AA5-820D-B0786E344375}" srcOrd="0" destOrd="0" presId="urn:microsoft.com/office/officeart/2005/8/layout/arrow5"/>
    <dgm:cxn modelId="{D438EAC4-219E-4E32-A259-2850BE4AFB73}" type="presOf" srcId="{DD083800-D8C8-4DB6-B2B0-0C6CCC485C2D}" destId="{EE1AC7CE-4EBD-4D33-BA2F-CED721A16844}" srcOrd="0" destOrd="0" presId="urn:microsoft.com/office/officeart/2005/8/layout/arrow5"/>
    <dgm:cxn modelId="{490778B6-7430-49EE-A406-A0896F254F07}" srcId="{AC892117-C77C-496B-826A-D5B112735276}" destId="{A6E645E9-8AB5-40EF-993E-DE118E48958F}" srcOrd="6" destOrd="0" parTransId="{53273D3A-840C-4E15-9CE5-CF027F72AEAC}" sibTransId="{0D4D117C-F52D-4860-9CBB-2889270A7EEE}"/>
    <dgm:cxn modelId="{49DAF50B-21C3-47FA-9ECB-060E6723C697}" type="presOf" srcId="{0955D6CE-C26E-464E-AAC2-7E103ADDBDD4}" destId="{9B48AB4E-2824-4938-84C2-B0262F3A9FDE}" srcOrd="0" destOrd="0" presId="urn:microsoft.com/office/officeart/2005/8/layout/arrow5"/>
    <dgm:cxn modelId="{3C27EA3A-0F84-49FD-BB3F-3DB0047E2792}" srcId="{AC892117-C77C-496B-826A-D5B112735276}" destId="{60BE0369-1A46-4469-9DAF-247E81827184}" srcOrd="2" destOrd="0" parTransId="{8E16A658-7055-41BC-851D-8807EC01887A}" sibTransId="{A11D6555-94AB-423F-A938-DD47DB1BCD4D}"/>
    <dgm:cxn modelId="{0805D366-4FA6-4760-8D37-FB5D8C8ABE2D}" type="presOf" srcId="{C6BF5255-1975-4C1B-AC22-C301716002B6}" destId="{77DFB43F-6FFB-485F-B231-7EC33C6AE43C}" srcOrd="0" destOrd="0" presId="urn:microsoft.com/office/officeart/2005/8/layout/arrow5"/>
    <dgm:cxn modelId="{D3577AC5-CE46-4F8F-888F-5156D1DA0FEB}" type="presOf" srcId="{A6E645E9-8AB5-40EF-993E-DE118E48958F}" destId="{2427B602-EDC3-4535-BD52-A3E0359D574F}" srcOrd="0" destOrd="0" presId="urn:microsoft.com/office/officeart/2005/8/layout/arrow5"/>
    <dgm:cxn modelId="{29401200-A507-48A0-9C16-9AE42954276C}" srcId="{AC892117-C77C-496B-826A-D5B112735276}" destId="{0955D6CE-C26E-464E-AAC2-7E103ADDBDD4}" srcOrd="1" destOrd="0" parTransId="{B36032CA-7AFB-422A-BE1D-733391B58A2D}" sibTransId="{13EC42AD-ADE7-47F4-B625-371EAC079F65}"/>
    <dgm:cxn modelId="{A7C1660F-5679-4CA5-B94E-31811A976956}" srcId="{AC892117-C77C-496B-826A-D5B112735276}" destId="{D1B34175-0385-41B9-993F-BC18DE0F0CE2}" srcOrd="0" destOrd="0" parTransId="{766B40FE-75F2-4B62-B7C8-380501F474B9}" sibTransId="{A936899A-A82E-475E-881C-D977CE8662FE}"/>
    <dgm:cxn modelId="{90B939BC-F212-45BC-B583-C5AE3C19D51D}" srcId="{AC892117-C77C-496B-826A-D5B112735276}" destId="{C6BF5255-1975-4C1B-AC22-C301716002B6}" srcOrd="3" destOrd="0" parTransId="{B8FB67E5-A439-482C-80F6-3BFA687EF111}" sibTransId="{D1EA5297-AECE-44B7-BFE8-22E293CFE180}"/>
    <dgm:cxn modelId="{833FC072-892E-4F72-BBFC-E28686CD3773}" type="presOf" srcId="{AC892117-C77C-496B-826A-D5B112735276}" destId="{ECCFB224-E2DB-464E-94DD-8F4E552401D7}" srcOrd="0" destOrd="0" presId="urn:microsoft.com/office/officeart/2005/8/layout/arrow5"/>
    <dgm:cxn modelId="{9F522095-8D9B-476F-85ED-EE28F03E31E8}" type="presParOf" srcId="{ECCFB224-E2DB-464E-94DD-8F4E552401D7}" destId="{4C594842-174C-445F-9181-2833FCD3EBAA}" srcOrd="0" destOrd="0" presId="urn:microsoft.com/office/officeart/2005/8/layout/arrow5"/>
    <dgm:cxn modelId="{65D4D9F4-669F-436A-A28B-6E35428CBE83}" type="presParOf" srcId="{ECCFB224-E2DB-464E-94DD-8F4E552401D7}" destId="{9B48AB4E-2824-4938-84C2-B0262F3A9FDE}" srcOrd="1" destOrd="0" presId="urn:microsoft.com/office/officeart/2005/8/layout/arrow5"/>
    <dgm:cxn modelId="{0F8BA69A-CCE5-483D-A722-F7C0E48BA4CE}" type="presParOf" srcId="{ECCFB224-E2DB-464E-94DD-8F4E552401D7}" destId="{3F2268AF-8F0F-4B81-8B46-3D1CBC36F7D4}" srcOrd="2" destOrd="0" presId="urn:microsoft.com/office/officeart/2005/8/layout/arrow5"/>
    <dgm:cxn modelId="{B62B9D46-E94F-4503-BD3E-F11112C380E6}" type="presParOf" srcId="{ECCFB224-E2DB-464E-94DD-8F4E552401D7}" destId="{77DFB43F-6FFB-485F-B231-7EC33C6AE43C}" srcOrd="3" destOrd="0" presId="urn:microsoft.com/office/officeart/2005/8/layout/arrow5"/>
    <dgm:cxn modelId="{5FEB8662-58CB-4CC3-BCA4-0798393D7B75}" type="presParOf" srcId="{ECCFB224-E2DB-464E-94DD-8F4E552401D7}" destId="{710277B3-05FF-4D97-A5B8-67CDF3DE2AD0}" srcOrd="4" destOrd="0" presId="urn:microsoft.com/office/officeart/2005/8/layout/arrow5"/>
    <dgm:cxn modelId="{B77DDEC3-511F-4AAC-9590-67B1B7F31CA6}" type="presParOf" srcId="{ECCFB224-E2DB-464E-94DD-8F4E552401D7}" destId="{4A750060-EE3B-4AA5-820D-B0786E344375}" srcOrd="5" destOrd="0" presId="urn:microsoft.com/office/officeart/2005/8/layout/arrow5"/>
    <dgm:cxn modelId="{3B8B2262-A4E6-482F-9E9E-5DFFDA757DDF}" type="presParOf" srcId="{ECCFB224-E2DB-464E-94DD-8F4E552401D7}" destId="{2427B602-EDC3-4535-BD52-A3E0359D574F}" srcOrd="6" destOrd="0" presId="urn:microsoft.com/office/officeart/2005/8/layout/arrow5"/>
    <dgm:cxn modelId="{FC7DC933-7130-4E27-A9B4-BE1A7A6FD70E}" type="presParOf" srcId="{ECCFB224-E2DB-464E-94DD-8F4E552401D7}" destId="{EE1AC7CE-4EBD-4D33-BA2F-CED721A16844}" srcOrd="7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9299-C081-4037-B328-0275CE1EC709}">
      <dsp:nvSpPr>
        <dsp:cNvPr id="0" name=""/>
        <dsp:cNvSpPr/>
      </dsp:nvSpPr>
      <dsp:spPr>
        <a:xfrm>
          <a:off x="3340835" y="410253"/>
          <a:ext cx="3886957" cy="3886957"/>
        </a:xfrm>
        <a:prstGeom prst="blockArc">
          <a:avLst>
            <a:gd name="adj1" fmla="val 13500000"/>
            <a:gd name="adj2" fmla="val 162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60E2E-0D63-4250-890A-AD1A6643C508}">
      <dsp:nvSpPr>
        <dsp:cNvPr id="0" name=""/>
        <dsp:cNvSpPr/>
      </dsp:nvSpPr>
      <dsp:spPr>
        <a:xfrm>
          <a:off x="3370150" y="380288"/>
          <a:ext cx="3886957" cy="3886957"/>
        </a:xfrm>
        <a:prstGeom prst="blockArc">
          <a:avLst>
            <a:gd name="adj1" fmla="val 10750507"/>
            <a:gd name="adj2" fmla="val 13424552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13E7B-F1C3-4027-820D-C5FCFB4C6933}">
      <dsp:nvSpPr>
        <dsp:cNvPr id="0" name=""/>
        <dsp:cNvSpPr/>
      </dsp:nvSpPr>
      <dsp:spPr>
        <a:xfrm>
          <a:off x="3370074" y="440138"/>
          <a:ext cx="3886957" cy="3886957"/>
        </a:xfrm>
        <a:prstGeom prst="blockArc">
          <a:avLst>
            <a:gd name="adj1" fmla="val 8175250"/>
            <a:gd name="adj2" fmla="val 1085823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5DCC6-23E3-4C18-92B0-CCE30B2A8A65}">
      <dsp:nvSpPr>
        <dsp:cNvPr id="0" name=""/>
        <dsp:cNvSpPr/>
      </dsp:nvSpPr>
      <dsp:spPr>
        <a:xfrm>
          <a:off x="3323498" y="393135"/>
          <a:ext cx="3886957" cy="3886957"/>
        </a:xfrm>
        <a:prstGeom prst="blockArc">
          <a:avLst>
            <a:gd name="adj1" fmla="val 5496364"/>
            <a:gd name="adj2" fmla="val 805615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6044C-32EA-4993-A29B-839D68B592FF}">
      <dsp:nvSpPr>
        <dsp:cNvPr id="0" name=""/>
        <dsp:cNvSpPr/>
      </dsp:nvSpPr>
      <dsp:spPr>
        <a:xfrm>
          <a:off x="3516691" y="408387"/>
          <a:ext cx="3886957" cy="3886957"/>
        </a:xfrm>
        <a:prstGeom prst="blockArc">
          <a:avLst>
            <a:gd name="adj1" fmla="val 2853213"/>
            <a:gd name="adj2" fmla="val 5845305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8EC9A-8E0B-4310-8FDB-4B8A13F69D26}">
      <dsp:nvSpPr>
        <dsp:cNvPr id="0" name=""/>
        <dsp:cNvSpPr/>
      </dsp:nvSpPr>
      <dsp:spPr>
        <a:xfrm>
          <a:off x="3345880" y="586176"/>
          <a:ext cx="3886957" cy="3886957"/>
        </a:xfrm>
        <a:prstGeom prst="blockArc">
          <a:avLst>
            <a:gd name="adj1" fmla="val 21066091"/>
            <a:gd name="adj2" fmla="val 2409169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B85A1-9EC7-4598-A981-56121CC5B426}">
      <dsp:nvSpPr>
        <dsp:cNvPr id="0" name=""/>
        <dsp:cNvSpPr/>
      </dsp:nvSpPr>
      <dsp:spPr>
        <a:xfrm>
          <a:off x="3325739" y="394986"/>
          <a:ext cx="3886957" cy="3886957"/>
        </a:xfrm>
        <a:prstGeom prst="blockArc">
          <a:avLst>
            <a:gd name="adj1" fmla="val 18938644"/>
            <a:gd name="adj2" fmla="val 21412246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004E9-BB97-42B6-A67E-D177A8383A08}">
      <dsp:nvSpPr>
        <dsp:cNvPr id="0" name=""/>
        <dsp:cNvSpPr/>
      </dsp:nvSpPr>
      <dsp:spPr>
        <a:xfrm>
          <a:off x="3340835" y="410253"/>
          <a:ext cx="3886957" cy="3886957"/>
        </a:xfrm>
        <a:prstGeom prst="blockArc">
          <a:avLst>
            <a:gd name="adj1" fmla="val 16200000"/>
            <a:gd name="adj2" fmla="val 189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81FDB-A0FB-4A2D-A7B4-83C8569CBF52}">
      <dsp:nvSpPr>
        <dsp:cNvPr id="0" name=""/>
        <dsp:cNvSpPr/>
      </dsp:nvSpPr>
      <dsp:spPr>
        <a:xfrm>
          <a:off x="4148123" y="1172452"/>
          <a:ext cx="2272382" cy="23625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Child</a:t>
          </a:r>
          <a:endParaRPr lang="en-GB" sz="2400" kern="1200" dirty="0"/>
        </a:p>
      </dsp:txBody>
      <dsp:txXfrm>
        <a:off x="4480906" y="1518441"/>
        <a:ext cx="1606816" cy="1670581"/>
      </dsp:txXfrm>
    </dsp:sp>
    <dsp:sp modelId="{0ACA9A8E-2945-420F-B782-8AB738810AEE}">
      <dsp:nvSpPr>
        <dsp:cNvPr id="0" name=""/>
        <dsp:cNvSpPr/>
      </dsp:nvSpPr>
      <dsp:spPr>
        <a:xfrm>
          <a:off x="4645684" y="-173359"/>
          <a:ext cx="1277259" cy="1234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baseline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baseline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dirty="0" smtClean="0"/>
            <a:t>Police</a:t>
          </a:r>
        </a:p>
      </dsp:txBody>
      <dsp:txXfrm>
        <a:off x="4832734" y="7362"/>
        <a:ext cx="903159" cy="872600"/>
      </dsp:txXfrm>
    </dsp:sp>
    <dsp:sp modelId="{3509BB49-83EA-467D-AA7E-08CB0C27F938}">
      <dsp:nvSpPr>
        <dsp:cNvPr id="0" name=""/>
        <dsp:cNvSpPr/>
      </dsp:nvSpPr>
      <dsp:spPr>
        <a:xfrm>
          <a:off x="6000387" y="394550"/>
          <a:ext cx="1269102" cy="12171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Solicitors</a:t>
          </a:r>
          <a:endParaRPr lang="en-GB" sz="1100" b="1" kern="1200" baseline="0" dirty="0"/>
        </a:p>
      </dsp:txBody>
      <dsp:txXfrm>
        <a:off x="6186243" y="572792"/>
        <a:ext cx="897390" cy="860631"/>
      </dsp:txXfrm>
    </dsp:sp>
    <dsp:sp modelId="{D83B132A-A70B-4A77-A430-18A8114A4DD8}">
      <dsp:nvSpPr>
        <dsp:cNvPr id="0" name=""/>
        <dsp:cNvSpPr/>
      </dsp:nvSpPr>
      <dsp:spPr>
        <a:xfrm>
          <a:off x="6557080" y="1599288"/>
          <a:ext cx="1238719" cy="1269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Young Offenders Organisations </a:t>
          </a:r>
          <a:endParaRPr lang="en-GB" sz="1100" b="1" kern="1200" baseline="0" dirty="0"/>
        </a:p>
      </dsp:txBody>
      <dsp:txXfrm>
        <a:off x="6738486" y="1785248"/>
        <a:ext cx="875907" cy="897897"/>
      </dsp:txXfrm>
    </dsp:sp>
    <dsp:sp modelId="{30E33B28-C625-4A80-80F0-7D5CFEE75FE8}">
      <dsp:nvSpPr>
        <dsp:cNvPr id="0" name=""/>
        <dsp:cNvSpPr/>
      </dsp:nvSpPr>
      <dsp:spPr>
        <a:xfrm>
          <a:off x="5904657" y="2880324"/>
          <a:ext cx="1689241" cy="1761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Health visitors, GPs, Accident and Emergency, schools, Youth offending teams,)</a:t>
          </a:r>
          <a:endParaRPr lang="en-GB" sz="1100" b="1" kern="1200" dirty="0"/>
        </a:p>
      </dsp:txBody>
      <dsp:txXfrm>
        <a:off x="6152041" y="3138362"/>
        <a:ext cx="1194473" cy="1245921"/>
      </dsp:txXfrm>
    </dsp:sp>
    <dsp:sp modelId="{DEFD7750-3008-4CA8-BF97-C5360BBBEE55}">
      <dsp:nvSpPr>
        <dsp:cNvPr id="0" name=""/>
        <dsp:cNvSpPr/>
      </dsp:nvSpPr>
      <dsp:spPr>
        <a:xfrm>
          <a:off x="4574812" y="3584378"/>
          <a:ext cx="1277259" cy="1323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Voluntary and Community Sector </a:t>
          </a:r>
          <a:endParaRPr lang="en-GB" sz="1100" b="1" kern="1200" baseline="0" dirty="0"/>
        </a:p>
      </dsp:txBody>
      <dsp:txXfrm>
        <a:off x="4761862" y="3778143"/>
        <a:ext cx="903159" cy="935582"/>
      </dsp:txXfrm>
    </dsp:sp>
    <dsp:sp modelId="{B8013D6A-846D-4A9D-A053-2BE2847E64C9}">
      <dsp:nvSpPr>
        <dsp:cNvPr id="0" name=""/>
        <dsp:cNvSpPr/>
      </dsp:nvSpPr>
      <dsp:spPr>
        <a:xfrm>
          <a:off x="3154773" y="2970233"/>
          <a:ext cx="1557834" cy="1468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UKVI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&gt;Point of first contact            &gt;Competent Authority </a:t>
          </a:r>
          <a:endParaRPr lang="en-GB" sz="1100" b="1" kern="1200" baseline="0" dirty="0"/>
        </a:p>
      </dsp:txBody>
      <dsp:txXfrm>
        <a:off x="3382913" y="3185252"/>
        <a:ext cx="1101554" cy="1038206"/>
      </dsp:txXfrm>
    </dsp:sp>
    <dsp:sp modelId="{874D53A9-292A-4E54-B25F-224621BBE480}">
      <dsp:nvSpPr>
        <dsp:cNvPr id="0" name=""/>
        <dsp:cNvSpPr/>
      </dsp:nvSpPr>
      <dsp:spPr>
        <a:xfrm>
          <a:off x="2800943" y="1716357"/>
          <a:ext cx="1205626" cy="1269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NCA-    UK Human Trafficking Centre UKHTC &gt;Competent Authority </a:t>
          </a:r>
          <a:endParaRPr lang="en-GB" sz="1100" b="1" kern="1200" baseline="0" dirty="0"/>
        </a:p>
      </dsp:txBody>
      <dsp:txXfrm>
        <a:off x="2977503" y="1902317"/>
        <a:ext cx="852506" cy="897897"/>
      </dsp:txXfrm>
    </dsp:sp>
    <dsp:sp modelId="{34AC39FA-417E-435D-8C56-0AEAB9C8CA8B}">
      <dsp:nvSpPr>
        <dsp:cNvPr id="0" name=""/>
        <dsp:cNvSpPr/>
      </dsp:nvSpPr>
      <dsp:spPr>
        <a:xfrm>
          <a:off x="3225854" y="277138"/>
          <a:ext cx="1415672" cy="1451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baseline="0" smtClean="0"/>
            <a:t>Criminal Justice </a:t>
          </a:r>
          <a:endParaRPr lang="en-GB" sz="1100" b="1" kern="1200" baseline="0" dirty="0"/>
        </a:p>
      </dsp:txBody>
      <dsp:txXfrm>
        <a:off x="3433174" y="489770"/>
        <a:ext cx="1001032" cy="1026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4842-174C-445F-9181-2833FCD3EBAA}">
      <dsp:nvSpPr>
        <dsp:cNvPr id="0" name=""/>
        <dsp:cNvSpPr/>
      </dsp:nvSpPr>
      <dsp:spPr>
        <a:xfrm>
          <a:off x="3280074" y="69905"/>
          <a:ext cx="1802675" cy="157089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bg1"/>
              </a:solidFill>
              <a:latin typeface="+mj-lt"/>
            </a:rPr>
            <a:t>Police during ongoing investigations 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>
        <a:off x="3730743" y="69905"/>
        <a:ext cx="901337" cy="1295986"/>
      </dsp:txXfrm>
    </dsp:sp>
    <dsp:sp modelId="{9B48AB4E-2824-4938-84C2-B0262F3A9FDE}">
      <dsp:nvSpPr>
        <dsp:cNvPr id="0" name=""/>
        <dsp:cNvSpPr/>
      </dsp:nvSpPr>
      <dsp:spPr>
        <a:xfrm rot="2280000">
          <a:off x="4734798" y="355247"/>
          <a:ext cx="1991475" cy="1777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2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+mj-lt"/>
              <a:cs typeface="Arial" pitchFamily="34" charset="0"/>
            </a:rPr>
            <a:t>Prison Service staff/ offender management/probation service</a:t>
          </a:r>
          <a:endParaRPr kumimoji="0" lang="en-US" sz="12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+mj-lt"/>
            <a:cs typeface="Arial" pitchFamily="34" charset="0"/>
          </a:endParaRPr>
        </a:p>
      </dsp:txBody>
      <dsp:txXfrm>
        <a:off x="5328444" y="388226"/>
        <a:ext cx="995737" cy="1466777"/>
      </dsp:txXfrm>
    </dsp:sp>
    <dsp:sp modelId="{3F2268AF-8F0F-4B81-8B46-3D1CBC36F7D4}">
      <dsp:nvSpPr>
        <dsp:cNvPr id="0" name=""/>
        <dsp:cNvSpPr/>
      </dsp:nvSpPr>
      <dsp:spPr>
        <a:xfrm rot="5400000">
          <a:off x="5199823" y="1574511"/>
          <a:ext cx="1991475" cy="1777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bg1"/>
              </a:solidFill>
              <a:latin typeface="+mj-lt"/>
            </a:rPr>
            <a:t>NGOs e.g. Association of Visiting Committees, Samaritans in prisons 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 rot="-5400000">
        <a:off x="5617739" y="1965598"/>
        <a:ext cx="1466777" cy="995737"/>
      </dsp:txXfrm>
    </dsp:sp>
    <dsp:sp modelId="{77DFB43F-6FFB-485F-B231-7EC33C6AE43C}">
      <dsp:nvSpPr>
        <dsp:cNvPr id="0" name=""/>
        <dsp:cNvSpPr/>
      </dsp:nvSpPr>
      <dsp:spPr>
        <a:xfrm rot="8640000">
          <a:off x="4730935" y="2791978"/>
          <a:ext cx="1991475" cy="1777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bg1"/>
              </a:solidFill>
              <a:latin typeface="+mj-lt"/>
            </a:rPr>
            <a:t>Health Services e.g. Duty Doctor, psychiatric assessments for court/ sentencing   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 rot="10800000">
        <a:off x="5320244" y="3073401"/>
        <a:ext cx="995737" cy="1466777"/>
      </dsp:txXfrm>
    </dsp:sp>
    <dsp:sp modelId="{710277B3-05FF-4D97-A5B8-67CDF3DE2AD0}">
      <dsp:nvSpPr>
        <dsp:cNvPr id="0" name=""/>
        <dsp:cNvSpPr/>
      </dsp:nvSpPr>
      <dsp:spPr>
        <a:xfrm rot="10800000">
          <a:off x="3210287" y="3257137"/>
          <a:ext cx="1991475" cy="16061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bg1"/>
              </a:solidFill>
              <a:latin typeface="+mj-lt"/>
            </a:rPr>
            <a:t>Independent Custody Visitors  e.g. Duty Doctor, Appropriate Adult Scheme, Duty Doctor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 rot="10800000">
        <a:off x="3708156" y="3538206"/>
        <a:ext cx="995737" cy="1325040"/>
      </dsp:txXfrm>
    </dsp:sp>
    <dsp:sp modelId="{4A750060-EE3B-4AA5-820D-B0786E344375}">
      <dsp:nvSpPr>
        <dsp:cNvPr id="0" name=""/>
        <dsp:cNvSpPr/>
      </dsp:nvSpPr>
      <dsp:spPr>
        <a:xfrm rot="13500000">
          <a:off x="1870421" y="2664901"/>
          <a:ext cx="1991475" cy="1777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bg1"/>
              </a:solidFill>
              <a:latin typeface="+mj-lt"/>
            </a:rPr>
            <a:t>Crown Office – prosecutors Victim Information and Advice Service 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 rot="10800000">
        <a:off x="2258288" y="2930470"/>
        <a:ext cx="995737" cy="1466777"/>
      </dsp:txXfrm>
    </dsp:sp>
    <dsp:sp modelId="{2427B602-EDC3-4535-BD52-A3E0359D574F}">
      <dsp:nvSpPr>
        <dsp:cNvPr id="0" name=""/>
        <dsp:cNvSpPr/>
      </dsp:nvSpPr>
      <dsp:spPr>
        <a:xfrm rot="16200000">
          <a:off x="1216628" y="1504616"/>
          <a:ext cx="1991475" cy="1777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bg1"/>
              </a:solidFill>
              <a:latin typeface="+mj-lt"/>
            </a:rPr>
            <a:t>Solicitors – Immigration and defence /Legal Aid Board/Law Society (seeking solicitor)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 rot="5400000">
        <a:off x="1323410" y="1895703"/>
        <a:ext cx="1466777" cy="995737"/>
      </dsp:txXfrm>
    </dsp:sp>
    <dsp:sp modelId="{EE1AC7CE-4EBD-4D33-BA2F-CED721A16844}">
      <dsp:nvSpPr>
        <dsp:cNvPr id="0" name=""/>
        <dsp:cNvSpPr/>
      </dsp:nvSpPr>
      <dsp:spPr>
        <a:xfrm rot="19080000">
          <a:off x="1764311" y="446883"/>
          <a:ext cx="1969556" cy="16550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bg1"/>
              </a:solidFill>
              <a:latin typeface="+mj-lt"/>
            </a:rPr>
            <a:t>Scottish Court Service, Judiciary </a:t>
          </a:r>
          <a:endParaRPr lang="en-GB" sz="1200" b="0" kern="1200" dirty="0">
            <a:solidFill>
              <a:schemeClr val="bg1"/>
            </a:solidFill>
            <a:latin typeface="+mj-lt"/>
          </a:endParaRPr>
        </a:p>
      </dsp:txBody>
      <dsp:txXfrm>
        <a:off x="2159801" y="484079"/>
        <a:ext cx="984778" cy="1365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4842-174C-445F-9181-2833FCD3EBAA}">
      <dsp:nvSpPr>
        <dsp:cNvPr id="0" name=""/>
        <dsp:cNvSpPr/>
      </dsp:nvSpPr>
      <dsp:spPr>
        <a:xfrm>
          <a:off x="3141120" y="71453"/>
          <a:ext cx="1820393" cy="158633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Police during ongoing investigations </a:t>
          </a:r>
          <a:endParaRPr lang="en-GB" sz="1200" b="1" kern="1200" dirty="0">
            <a:latin typeface="+mj-lt"/>
          </a:endParaRPr>
        </a:p>
      </dsp:txBody>
      <dsp:txXfrm>
        <a:off x="3596218" y="71453"/>
        <a:ext cx="910197" cy="1308723"/>
      </dsp:txXfrm>
    </dsp:sp>
    <dsp:sp modelId="{9B48AB4E-2824-4938-84C2-B0262F3A9FDE}">
      <dsp:nvSpPr>
        <dsp:cNvPr id="0" name=""/>
        <dsp:cNvSpPr/>
      </dsp:nvSpPr>
      <dsp:spPr>
        <a:xfrm rot="2280000">
          <a:off x="4612107" y="360092"/>
          <a:ext cx="2011048" cy="17953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b="1" kern="1200" smtClean="0">
              <a:latin typeface="+mj-lt"/>
            </a:rPr>
            <a:t>Health Providers e.g. GPs, A&amp;E Depts, Dentists, sexual heath clinics</a:t>
          </a:r>
          <a:endParaRPr kumimoji="0" lang="en-US" sz="1200" b="1" i="0" u="none" strike="noStrike" kern="1200" cap="none" normalizeH="0" baseline="0" dirty="0" smtClean="0">
            <a:ln/>
            <a:effectLst/>
            <a:latin typeface="+mj-lt"/>
            <a:cs typeface="Arial" pitchFamily="34" charset="0"/>
          </a:endParaRPr>
        </a:p>
      </dsp:txBody>
      <dsp:txXfrm>
        <a:off x="5211587" y="393395"/>
        <a:ext cx="1005524" cy="1481193"/>
      </dsp:txXfrm>
    </dsp:sp>
    <dsp:sp modelId="{3F2268AF-8F0F-4B81-8B46-3D1CBC36F7D4}">
      <dsp:nvSpPr>
        <dsp:cNvPr id="0" name=""/>
        <dsp:cNvSpPr/>
      </dsp:nvSpPr>
      <dsp:spPr>
        <a:xfrm rot="5400000">
          <a:off x="5082293" y="1592888"/>
          <a:ext cx="2011048" cy="17953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j-lt"/>
            </a:rPr>
            <a:t>Local Authority educational services – teaching staff, nurses,  Social Workers, care homes</a:t>
          </a:r>
          <a:endParaRPr lang="en-GB" sz="1200" b="1" kern="1200" dirty="0">
            <a:latin typeface="+mj-lt"/>
          </a:endParaRPr>
        </a:p>
      </dsp:txBody>
      <dsp:txXfrm rot="-5400000">
        <a:off x="5504317" y="1987818"/>
        <a:ext cx="1481193" cy="1005524"/>
      </dsp:txXfrm>
    </dsp:sp>
    <dsp:sp modelId="{77DFB43F-6FFB-485F-B231-7EC33C6AE43C}">
      <dsp:nvSpPr>
        <dsp:cNvPr id="0" name=""/>
        <dsp:cNvSpPr/>
      </dsp:nvSpPr>
      <dsp:spPr>
        <a:xfrm rot="8640000">
          <a:off x="4608201" y="2823864"/>
          <a:ext cx="2011048" cy="17953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Local Authority –Children’s services, Child protection Committees </a:t>
          </a:r>
          <a:endParaRPr lang="en-GB" sz="1200" b="1" kern="1200" dirty="0">
            <a:latin typeface="+mj-lt"/>
          </a:endParaRPr>
        </a:p>
      </dsp:txBody>
      <dsp:txXfrm rot="10800000">
        <a:off x="5203302" y="3108053"/>
        <a:ext cx="1005524" cy="1481193"/>
      </dsp:txXfrm>
    </dsp:sp>
    <dsp:sp modelId="{710277B3-05FF-4D97-A5B8-67CDF3DE2AD0}">
      <dsp:nvSpPr>
        <dsp:cNvPr id="0" name=""/>
        <dsp:cNvSpPr/>
      </dsp:nvSpPr>
      <dsp:spPr>
        <a:xfrm rot="10800000">
          <a:off x="3070679" y="3294076"/>
          <a:ext cx="2011048" cy="162189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Members of the public e.g. neighbours/ peer group</a:t>
          </a:r>
          <a:endParaRPr lang="en-GB" sz="1200" b="1" kern="1200" dirty="0">
            <a:latin typeface="+mj-lt"/>
          </a:endParaRPr>
        </a:p>
      </dsp:txBody>
      <dsp:txXfrm rot="10800000">
        <a:off x="3573441" y="3577908"/>
        <a:ext cx="1005524" cy="1338063"/>
      </dsp:txXfrm>
    </dsp:sp>
    <dsp:sp modelId="{4A750060-EE3B-4AA5-820D-B0786E344375}">
      <dsp:nvSpPr>
        <dsp:cNvPr id="0" name=""/>
        <dsp:cNvSpPr/>
      </dsp:nvSpPr>
      <dsp:spPr>
        <a:xfrm rot="13500000">
          <a:off x="1715945" y="2695377"/>
          <a:ext cx="2011048" cy="17953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NGOs e.g. Children 1</a:t>
          </a:r>
          <a:r>
            <a:rPr lang="en-GB" sz="1200" b="1" kern="1200" baseline="30000" smtClean="0">
              <a:latin typeface="+mj-lt"/>
            </a:rPr>
            <a:t>st</a:t>
          </a:r>
          <a:r>
            <a:rPr lang="en-GB" sz="1200" b="1" kern="1200" smtClean="0">
              <a:latin typeface="+mj-lt"/>
            </a:rPr>
            <a:t>, Call centres- ChildLine, </a:t>
          </a:r>
          <a:endParaRPr lang="en-GB" sz="1200" b="1" kern="1200" dirty="0">
            <a:latin typeface="+mj-lt"/>
          </a:endParaRPr>
        </a:p>
      </dsp:txBody>
      <dsp:txXfrm rot="10800000">
        <a:off x="2107623" y="2963557"/>
        <a:ext cx="1005524" cy="1481193"/>
      </dsp:txXfrm>
    </dsp:sp>
    <dsp:sp modelId="{2427B602-EDC3-4535-BD52-A3E0359D574F}">
      <dsp:nvSpPr>
        <dsp:cNvPr id="0" name=""/>
        <dsp:cNvSpPr/>
      </dsp:nvSpPr>
      <dsp:spPr>
        <a:xfrm rot="16200000">
          <a:off x="1054896" y="1522217"/>
          <a:ext cx="2011048" cy="17953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Adoption/Fostering Agencies</a:t>
          </a:r>
          <a:endParaRPr lang="en-GB" sz="1200" b="1" kern="1200" dirty="0">
            <a:latin typeface="+mj-lt"/>
          </a:endParaRPr>
        </a:p>
      </dsp:txBody>
      <dsp:txXfrm rot="5400000">
        <a:off x="1162728" y="1917147"/>
        <a:ext cx="1481193" cy="1005524"/>
      </dsp:txXfrm>
    </dsp:sp>
    <dsp:sp modelId="{EE1AC7CE-4EBD-4D33-BA2F-CED721A16844}">
      <dsp:nvSpPr>
        <dsp:cNvPr id="0" name=""/>
        <dsp:cNvSpPr/>
      </dsp:nvSpPr>
      <dsp:spPr>
        <a:xfrm rot="19080000">
          <a:off x="1608643" y="452668"/>
          <a:ext cx="1988914" cy="16712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j-lt"/>
            </a:rPr>
            <a:t>Interaction with the criminal Justice service as per previous slide</a:t>
          </a:r>
          <a:endParaRPr lang="en-GB" sz="1200" b="1" kern="1200" dirty="0">
            <a:latin typeface="+mj-lt"/>
          </a:endParaRPr>
        </a:p>
      </dsp:txBody>
      <dsp:txXfrm>
        <a:off x="2008021" y="490229"/>
        <a:ext cx="994457" cy="137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4339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fld id="{537D3102-AD23-4BFF-87AE-61567A0BE8E3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fld id="{B68DB90A-5AB2-4BF4-8147-F4CADCC03FE3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E7EEF8"/>
              </a:clrFrom>
              <a:clrTo>
                <a:srgbClr val="E7E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1" y="480635"/>
            <a:ext cx="5759928" cy="3453031"/>
          </a:xfrm>
          <a:prstGeom prst="rect">
            <a:avLst/>
          </a:prstGeom>
          <a:gradFill>
            <a:gsLst>
              <a:gs pos="41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reflection stA="55000" endPos="65000" dist="419100" dir="5400000" sy="-100000" algn="bl" rotWithShape="0"/>
          </a:effectLst>
          <a:scene3d>
            <a:camera prst="perspectiveRelaxed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1907704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Human Trafficking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Global-National-Local</a:t>
            </a:r>
            <a:endParaRPr lang="en-GB" sz="2400" dirty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88783"/>
            <a:ext cx="947936" cy="402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9632" y="3195002"/>
            <a:ext cx="5616624" cy="646331"/>
          </a:xfrm>
          <a:prstGeom prst="rect">
            <a:avLst/>
          </a:prstGeom>
          <a:gradFill>
            <a:gsLst>
              <a:gs pos="41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Human Trafficking is a </a:t>
            </a:r>
            <a:r>
              <a:rPr lang="en-GB" sz="1200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global </a:t>
            </a:r>
            <a:r>
              <a:rPr lang="en-GB" sz="1200" dirty="0" smtClean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phenomenon. 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It can </a:t>
            </a:r>
            <a:r>
              <a:rPr lang="en-GB" sz="1200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happen anywhere </a:t>
            </a:r>
            <a:r>
              <a:rPr lang="en-GB" sz="1200" dirty="0" smtClean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It’s how we respond that </a:t>
            </a:r>
            <a:r>
              <a:rPr lang="en-GB" sz="1200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counts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2280" y="3933665"/>
            <a:ext cx="1151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Philip Ishola</a:t>
            </a:r>
          </a:p>
        </p:txBody>
      </p:sp>
      <p:pic>
        <p:nvPicPr>
          <p:cNvPr id="1026" name="Picture 2" descr="C:\Users\HTF User\Desktop\CHTB PlainLogo B&amp;Gon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53340"/>
            <a:ext cx="1310547" cy="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50" y="1597502"/>
            <a:ext cx="144878" cy="135721"/>
          </a:xfrm>
          <a:prstGeom prst="rect">
            <a:avLst/>
          </a:prstGeom>
          <a:ln>
            <a:solidFill>
              <a:schemeClr val="tx1">
                <a:alpha val="27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691680" y="3795886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Key Words Child Trafficking  Child Protection: </a:t>
            </a:r>
          </a:p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GB" sz="1100" dirty="0" smtClean="0">
                <a:solidFill>
                  <a:srgbClr val="CCFFFF"/>
                </a:solidFill>
                <a:latin typeface="+mj-lt"/>
              </a:rPr>
              <a:t>child </a:t>
            </a:r>
            <a:r>
              <a:rPr lang="en-GB" sz="1100" dirty="0">
                <a:solidFill>
                  <a:srgbClr val="CCFFFF"/>
                </a:solidFill>
                <a:latin typeface="+mj-lt"/>
              </a:rPr>
              <a:t>In </a:t>
            </a:r>
            <a:r>
              <a:rPr lang="en-GB" sz="1100" dirty="0" smtClean="0">
                <a:solidFill>
                  <a:srgbClr val="CCFFFF"/>
                </a:solidFill>
                <a:latin typeface="+mj-lt"/>
              </a:rPr>
              <a:t>need               </a:t>
            </a:r>
            <a:r>
              <a:rPr lang="en-GB" sz="1100" b="1" dirty="0" smtClean="0">
                <a:solidFill>
                  <a:srgbClr val="FF0000"/>
                </a:solidFill>
                <a:latin typeface="+mj-lt"/>
              </a:rPr>
              <a:t>protecting the child</a:t>
            </a:r>
          </a:p>
          <a:p>
            <a:r>
              <a:rPr lang="en-GB" sz="1100" dirty="0" smtClean="0">
                <a:latin typeface="+mj-lt"/>
              </a:rPr>
              <a:t>           </a:t>
            </a:r>
            <a:r>
              <a:rPr lang="en-GB" sz="1100" dirty="0">
                <a:solidFill>
                  <a:srgbClr val="00B0F0"/>
                </a:solidFill>
                <a:latin typeface="+mj-lt"/>
              </a:rPr>
              <a:t>s</a:t>
            </a:r>
            <a:r>
              <a:rPr lang="en-GB" sz="1100" dirty="0" smtClean="0">
                <a:solidFill>
                  <a:srgbClr val="00B0F0"/>
                </a:solidFill>
                <a:latin typeface="+mj-lt"/>
              </a:rPr>
              <a:t>afeguarding children      </a:t>
            </a:r>
            <a:r>
              <a:rPr lang="en-GB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children and their families     </a:t>
            </a:r>
            <a:r>
              <a:rPr lang="en-GB" sz="1100" dirty="0" smtClean="0">
                <a:solidFill>
                  <a:srgbClr val="00B050"/>
                </a:solidFill>
                <a:latin typeface="+mj-lt"/>
              </a:rPr>
              <a:t>supporting families       	    </a:t>
            </a:r>
            <a:r>
              <a:rPr lang="en-GB" sz="1100" dirty="0" smtClean="0">
                <a:solidFill>
                  <a:srgbClr val="FF00FF"/>
                </a:solidFill>
                <a:latin typeface="+mj-lt"/>
              </a:rPr>
              <a:t>prevention</a:t>
            </a:r>
            <a:r>
              <a:rPr lang="en-GB" sz="1100" dirty="0" smtClean="0">
                <a:latin typeface="+mj-lt"/>
              </a:rPr>
              <a:t>             </a:t>
            </a:r>
            <a:r>
              <a:rPr lang="en-GB" sz="1100" dirty="0" smtClean="0">
                <a:solidFill>
                  <a:srgbClr val="FF99FF"/>
                </a:solidFill>
                <a:latin typeface="+mj-lt"/>
              </a:rPr>
              <a:t>looked after            information sharing </a:t>
            </a:r>
            <a:r>
              <a:rPr lang="en-GB" sz="1100" dirty="0" smtClean="0">
                <a:latin typeface="+mj-lt"/>
              </a:rPr>
              <a:t>			</a:t>
            </a:r>
            <a:r>
              <a:rPr lang="en-GB" sz="1100" dirty="0" smtClean="0">
                <a:solidFill>
                  <a:srgbClr val="FFFF66"/>
                </a:solidFill>
                <a:latin typeface="+mj-lt"/>
              </a:rPr>
              <a:t>child care                    </a:t>
            </a:r>
            <a:r>
              <a:rPr lang="en-GB" sz="1100" dirty="0" smtClean="0">
                <a:solidFill>
                  <a:srgbClr val="FF9900"/>
                </a:solidFill>
                <a:latin typeface="+mj-lt"/>
              </a:rPr>
              <a:t>child welfare</a:t>
            </a:r>
            <a:r>
              <a:rPr lang="en-GB" sz="1100" dirty="0">
                <a:solidFill>
                  <a:srgbClr val="FF9900"/>
                </a:solidFill>
                <a:latin typeface="+mj-lt"/>
              </a:rPr>
              <a:t> </a:t>
            </a:r>
            <a:r>
              <a:rPr lang="en-GB" sz="1100" dirty="0" smtClean="0">
                <a:solidFill>
                  <a:srgbClr val="FF9900"/>
                </a:solidFill>
                <a:latin typeface="+mj-lt"/>
              </a:rPr>
              <a:t>             	</a:t>
            </a:r>
            <a:r>
              <a:rPr lang="en-GB" sz="1100" dirty="0" smtClean="0">
                <a:solidFill>
                  <a:srgbClr val="66FF33"/>
                </a:solidFill>
                <a:latin typeface="+mj-lt"/>
              </a:rPr>
              <a:t>rapid response  	 </a:t>
            </a:r>
            <a:r>
              <a:rPr lang="en-GB" sz="1100" dirty="0" smtClean="0">
                <a:solidFill>
                  <a:srgbClr val="00B0F0"/>
                </a:solidFill>
                <a:latin typeface="+mj-lt"/>
              </a:rPr>
              <a:t>partnerships</a:t>
            </a:r>
            <a:r>
              <a:rPr lang="en-GB" sz="1100" dirty="0" smtClean="0">
                <a:solidFill>
                  <a:srgbClr val="66FF33"/>
                </a:solidFill>
                <a:latin typeface="+mj-lt"/>
              </a:rPr>
              <a:t>         </a:t>
            </a:r>
            <a:r>
              <a:rPr lang="en-GB" sz="1100" dirty="0" smtClean="0">
                <a:solidFill>
                  <a:srgbClr val="CC3399"/>
                </a:solidFill>
                <a:latin typeface="+mj-lt"/>
              </a:rPr>
              <a:t>suitable accommodation </a:t>
            </a:r>
            <a:endParaRPr lang="en-GB" sz="1100" dirty="0">
              <a:solidFill>
                <a:srgbClr val="CC3399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435975" cy="31313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Scotland specific interactions – Interactions With Criminal Justice Service</a:t>
            </a:r>
            <a:b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sz="1800" dirty="0"/>
          </a:p>
        </p:txBody>
      </p:sp>
      <p:sp>
        <p:nvSpPr>
          <p:cNvPr id="13315" name="Line 15"/>
          <p:cNvSpPr>
            <a:spLocks noChangeShapeType="1"/>
          </p:cNvSpPr>
          <p:nvPr/>
        </p:nvSpPr>
        <p:spPr bwMode="auto">
          <a:xfrm>
            <a:off x="179389" y="519113"/>
            <a:ext cx="879792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33950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347864" y="2571750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 dirty="0"/>
              <a:t>Witness/Arrest/ Detention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95263"/>
            <a:ext cx="8229600" cy="2702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Scotland specific interactions – Child Specific Interactions</a:t>
            </a:r>
            <a:b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14339" name="Line 15"/>
          <p:cNvSpPr>
            <a:spLocks noChangeShapeType="1"/>
          </p:cNvSpPr>
          <p:nvPr/>
        </p:nvSpPr>
        <p:spPr bwMode="auto">
          <a:xfrm>
            <a:off x="179389" y="519113"/>
            <a:ext cx="879792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</p:nvPr>
        </p:nvGraphicFramePr>
        <p:xfrm>
          <a:off x="251520" y="411510"/>
          <a:ext cx="8892480" cy="473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3635896" y="2733768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Child Victims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4466"/>
            <a:ext cx="8229600" cy="57971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0" dirty="0" smtClean="0">
                <a:solidFill>
                  <a:schemeClr val="tx1"/>
                </a:solidFill>
              </a:rPr>
              <a:t>Make that Difference </a:t>
            </a:r>
            <a:endParaRPr lang="en-GB" sz="36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9542"/>
            <a:ext cx="8229600" cy="4226288"/>
          </a:xfrm>
        </p:spPr>
        <p:txBody>
          <a:bodyPr/>
          <a:lstStyle/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+mj-lt"/>
              </a:rPr>
              <a:t>Thank you for listening to me this morning 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endParaRPr lang="en-GB" sz="28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+mj-lt"/>
              </a:rPr>
              <a:t>Questions ?</a:t>
            </a:r>
          </a:p>
          <a:p>
            <a:pPr algn="ctr"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8" y="195486"/>
            <a:ext cx="8424936" cy="6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0" tIns="47610" rIns="4761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HTF User\Desktop\CHTB PlainLogo B&amp;G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43558"/>
            <a:ext cx="755576" cy="2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1" name="Picture 191" descr="people_sitt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9656"/>
            <a:ext cx="9144000" cy="3067050"/>
          </a:xfrm>
          <a:prstGeom prst="rect">
            <a:avLst/>
          </a:prstGeom>
          <a:noFill/>
        </p:spPr>
      </p:pic>
      <p:sp>
        <p:nvSpPr>
          <p:cNvPr id="20666" name="Rectangle 18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667" name="Text Box 187"/>
          <p:cNvSpPr txBox="1">
            <a:spLocks noChangeArrowheads="1"/>
          </p:cNvSpPr>
          <p:nvPr/>
        </p:nvSpPr>
        <p:spPr bwMode="auto">
          <a:xfrm>
            <a:off x="4716016" y="1059583"/>
            <a:ext cx="42481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“Human Trafficking is a form of abuse. Exploitation is simply a way of making money from the misery of others” </a:t>
            </a:r>
            <a:endParaRPr lang="en-GB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62" name="Rectangle 182"/>
          <p:cNvSpPr>
            <a:spLocks noChangeArrowheads="1"/>
          </p:cNvSpPr>
          <p:nvPr/>
        </p:nvSpPr>
        <p:spPr bwMode="auto">
          <a:xfrm>
            <a:off x="0" y="4083844"/>
            <a:ext cx="9144000" cy="1059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663" name="Picture 183" descr="CHTB Let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45769"/>
            <a:ext cx="1657350" cy="38338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0676" name="Rectangle 196"/>
          <p:cNvSpPr>
            <a:spLocks noChangeArrowheads="1"/>
          </p:cNvSpPr>
          <p:nvPr/>
        </p:nvSpPr>
        <p:spPr bwMode="auto">
          <a:xfrm>
            <a:off x="5867400" y="4786313"/>
            <a:ext cx="309562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GB" dirty="0">
                <a:solidFill>
                  <a:srgbClr val="A7E200"/>
                </a:solidFill>
                <a:latin typeface="Microsoft Sans Serif" pitchFamily="34" charset="0"/>
              </a:rPr>
              <a:t>www.chtb.org           /chtbuk</a:t>
            </a:r>
            <a:endParaRPr lang="en-GB" dirty="0">
              <a:solidFill>
                <a:srgbClr val="CCFF33"/>
              </a:solidFill>
              <a:latin typeface="Microsoft Sans Serif" pitchFamily="34" charset="0"/>
            </a:endParaRPr>
          </a:p>
        </p:txBody>
      </p:sp>
      <p:pic>
        <p:nvPicPr>
          <p:cNvPr id="20677" name="Picture 197" descr="twitter-32x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1" y="4839892"/>
            <a:ext cx="231775" cy="173831"/>
          </a:xfrm>
          <a:prstGeom prst="rect">
            <a:avLst/>
          </a:prstGeom>
          <a:noFill/>
        </p:spPr>
      </p:pic>
      <p:pic>
        <p:nvPicPr>
          <p:cNvPr id="20678" name="Picture 198" descr="facebook-32x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9" y="4839892"/>
            <a:ext cx="231775" cy="1738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1" name="Rectangle 209"/>
          <p:cNvSpPr>
            <a:spLocks noChangeArrowheads="1"/>
          </p:cNvSpPr>
          <p:nvPr/>
        </p:nvSpPr>
        <p:spPr bwMode="auto">
          <a:xfrm>
            <a:off x="0" y="897731"/>
            <a:ext cx="9144000" cy="4245769"/>
          </a:xfrm>
          <a:prstGeom prst="rect">
            <a:avLst/>
          </a:prstGeom>
          <a:solidFill>
            <a:srgbClr val="B0E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23762" name="Rectangle 210"/>
          <p:cNvSpPr>
            <a:spLocks noChangeArrowheads="1"/>
          </p:cNvSpPr>
          <p:nvPr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Global-National-Local  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763" name="Picture 211" descr="CHTB Letters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141685"/>
            <a:ext cx="27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15565"/>
            <a:ext cx="3657600" cy="37135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Nigeria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Vietnam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Romania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Albania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Hungary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Slovakia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UK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China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Czech Republic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Uganda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203598"/>
            <a:ext cx="2819400" cy="212940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effectLst/>
                <a:ea typeface="ＭＳ Ｐゴシック" charset="-128"/>
              </a:rPr>
              <a:t>Top Source Countries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1" name="Rectangle 209"/>
          <p:cNvSpPr>
            <a:spLocks noChangeArrowheads="1"/>
          </p:cNvSpPr>
          <p:nvPr/>
        </p:nvSpPr>
        <p:spPr bwMode="auto">
          <a:xfrm>
            <a:off x="0" y="897732"/>
            <a:ext cx="9144000" cy="4245769"/>
          </a:xfrm>
          <a:prstGeom prst="rect">
            <a:avLst/>
          </a:prstGeom>
          <a:solidFill>
            <a:srgbClr val="B0E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23762" name="Rectangle 210"/>
          <p:cNvSpPr>
            <a:spLocks noChangeArrowheads="1"/>
          </p:cNvSpPr>
          <p:nvPr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Traffickers do not distinguish by age 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763" name="Picture 211" descr="CHTB Letters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141685"/>
            <a:ext cx="27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71551"/>
            <a:ext cx="4283968" cy="4371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Under 10: domestic servitude and crime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11 - 17: sexual, labour and crime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18 – 30: sexual, labour, domestic servitude, labour, crime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30 +: domestic servitude, labour exploitation, crime, organs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1707654"/>
            <a:ext cx="2819400" cy="2129408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ea typeface="ＭＳ Ｐゴシック" charset="-128"/>
              </a:rPr>
              <a:t>Age and type of exploitation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1" name="Rectangle 209"/>
          <p:cNvSpPr>
            <a:spLocks noChangeArrowheads="1"/>
          </p:cNvSpPr>
          <p:nvPr/>
        </p:nvSpPr>
        <p:spPr bwMode="auto">
          <a:xfrm>
            <a:off x="0" y="897731"/>
            <a:ext cx="9144000" cy="4245769"/>
          </a:xfrm>
          <a:prstGeom prst="rect">
            <a:avLst/>
          </a:prstGeom>
          <a:solidFill>
            <a:srgbClr val="B0E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23762" name="Rectangle 210"/>
          <p:cNvSpPr>
            <a:spLocks noChangeArrowheads="1"/>
          </p:cNvSpPr>
          <p:nvPr/>
        </p:nvSpPr>
        <p:spPr bwMode="auto">
          <a:xfrm>
            <a:off x="0" y="0"/>
            <a:ext cx="9144000" cy="897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Why? Money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763" name="Picture 211" descr="CHTB Letters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141685"/>
            <a:ext cx="27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915566"/>
            <a:ext cx="4752528" cy="422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Sexual – prostitution, working in a brothel, passed around groups of men for money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Labour – forced labour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Domestic Servitude – can be both sexual and labour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Begging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Working in Cannabis Farms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Crime – ATM thefts,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pickpocketing</a:t>
            </a: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Child and housing benefits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Other –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eg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Nigerian Baby Factories etc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1779662"/>
            <a:ext cx="2819400" cy="1549946"/>
          </a:xfrm>
        </p:spPr>
        <p:txBody>
          <a:bodyPr/>
          <a:lstStyle/>
          <a:p>
            <a:pPr eaLnBrk="1" hangingPunct="1"/>
            <a:r>
              <a:rPr lang="en-GB" sz="3600" dirty="0" smtClean="0">
                <a:effectLst/>
                <a:latin typeface="Georgia" pitchFamily="18" charset="0"/>
                <a:ea typeface="ＭＳ Ｐゴシック" charset="-128"/>
              </a:rPr>
              <a:t>Forms of exploitation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1113588"/>
          </a:xfrm>
          <a:prstGeom prst="rect">
            <a:avLst/>
          </a:prstGeom>
          <a:solidFill>
            <a:srgbClr val="B0E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Common Global Themes: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Exsample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-International Labour Office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Operational indicators </a:t>
            </a:r>
          </a:p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6870" name="Picture 6" descr="CHTB Letters 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8675688" y="141685"/>
            <a:ext cx="27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3589"/>
            <a:ext cx="9144000" cy="24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97865"/>
            <a:ext cx="6804247" cy="3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9902"/>
            <a:ext cx="6153150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7" y="4137924"/>
            <a:ext cx="3960439" cy="45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5" y="4623978"/>
            <a:ext cx="31718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4897279"/>
            <a:ext cx="7092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</a:rPr>
              <a:t>http://www.ilo.org/wcmsp5/groups/public/---ed_norm/---declaration/documents/publication/wcms_105023.pdf</a:t>
            </a:r>
            <a:endParaRPr lang="en-GB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75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5" y="573528"/>
            <a:ext cx="7766411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507702"/>
          </a:xfrm>
        </p:spPr>
        <p:txBody>
          <a:bodyPr>
            <a:noAutofit/>
          </a:bodyPr>
          <a:lstStyle/>
          <a:p>
            <a:pPr algn="ctr"/>
            <a:r>
              <a:rPr lang="en-GB" sz="3200" b="0" dirty="0" smtClean="0"/>
              <a:t>The Day Job 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1510"/>
            <a:ext cx="8229600" cy="4731990"/>
          </a:xfrm>
        </p:spPr>
        <p:txBody>
          <a:bodyPr/>
          <a:lstStyle/>
          <a:p>
            <a:pPr algn="ctr" fontAlgn="base"/>
            <a:endParaRPr lang="en-GB" sz="2400" dirty="0" smtClean="0"/>
          </a:p>
          <a:p>
            <a:pPr algn="ctr" fontAlgn="base"/>
            <a:r>
              <a:rPr lang="en-GB" sz="2800" dirty="0" smtClean="0"/>
              <a:t>Trafficking is complex? (It’s normal business)</a:t>
            </a:r>
          </a:p>
          <a:p>
            <a:pPr algn="ctr" fontAlgn="base">
              <a:buNone/>
            </a:pPr>
            <a:endParaRPr lang="en-GB" sz="2800" dirty="0" smtClean="0"/>
          </a:p>
          <a:p>
            <a:pPr algn="ctr" fontAlgn="base"/>
            <a:r>
              <a:rPr lang="en-GB" sz="2800" dirty="0" smtClean="0"/>
              <a:t>A Child Rights and Human Rights (adults) approach makes it right (It’s what you do anyway) </a:t>
            </a:r>
          </a:p>
          <a:p>
            <a:pPr algn="ctr" fontAlgn="base">
              <a:buNone/>
            </a:pPr>
            <a:endParaRPr lang="en-GB" sz="2800" dirty="0" smtClean="0"/>
          </a:p>
          <a:p>
            <a:pPr algn="ctr" fontAlgn="base"/>
            <a:r>
              <a:rPr lang="en-GB" sz="2800" dirty="0" smtClean="0"/>
              <a:t>No barriers</a:t>
            </a:r>
          </a:p>
          <a:p>
            <a:pPr fontAlgn="base"/>
            <a:endParaRPr lang="en-GB" sz="2000" dirty="0" smtClean="0"/>
          </a:p>
          <a:p>
            <a:pPr fontAlgn="base"/>
            <a:endParaRPr lang="en-GB" sz="2000" dirty="0" smtClean="0"/>
          </a:p>
          <a:p>
            <a:pPr fontAlgn="base"/>
            <a:endParaRPr lang="en-GB" sz="2000" dirty="0" smtClean="0"/>
          </a:p>
          <a:p>
            <a:pPr fontAlgn="base"/>
            <a:endParaRPr lang="en-GB" sz="2000" dirty="0"/>
          </a:p>
        </p:txBody>
      </p:sp>
      <p:pic>
        <p:nvPicPr>
          <p:cNvPr id="5" name="Picture 2" descr="C:\Users\HTF User\Desktop\CHTB PlainLogo B&amp;G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915222"/>
            <a:ext cx="755576" cy="2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691680" cy="5143500"/>
          </a:xfrm>
          <a:prstGeom prst="rect">
            <a:avLst/>
          </a:prstGeom>
          <a:solidFill>
            <a:srgbClr val="B0EE00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Multiagency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Response</a:t>
            </a:r>
          </a:p>
        </p:txBody>
      </p:sp>
      <p:pic>
        <p:nvPicPr>
          <p:cNvPr id="38916" name="Picture 4" descr="CHTB Letters 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8675688" y="141685"/>
            <a:ext cx="27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-396552" y="195486"/>
          <a:ext cx="10585176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850" y="1275160"/>
            <a:ext cx="3887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DFF7489FE7147A1E4204DDEB2D1ED" ma:contentTypeVersion="1" ma:contentTypeDescription="Create a new document." ma:contentTypeScope="" ma:versionID="71ab7ea45a5fd44b0f864c2d0a8b5531">
  <xsd:schema xmlns:xsd="http://www.w3.org/2001/XMLSchema" xmlns:xs="http://www.w3.org/2001/XMLSchema" xmlns:p="http://schemas.microsoft.com/office/2006/metadata/properties" xmlns:ns2="7dd52917-8266-4bd8-abeb-88033497c638" targetNamespace="http://schemas.microsoft.com/office/2006/metadata/properties" ma:root="true" ma:fieldsID="e502a6f1777e31cf2663144678e123ce" ns2:_="">
    <xsd:import namespace="7dd52917-8266-4bd8-abeb-88033497c6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52917-8266-4bd8-abeb-88033497c6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dd52917-8266-4bd8-abeb-88033497c638">6NMV5EJZRKSA-4-3954</_dlc_DocId>
    <_dlc_DocIdUrl xmlns="7dd52917-8266-4bd8-abeb-88033497c638">
      <Url>https://moss.strath.ac.uk/cycj/_layouts/DocIdRedir.aspx?ID=6NMV5EJZRKSA-4-3954</Url>
      <Description>6NMV5EJZRKSA-4-3954</Description>
    </_dlc_DocIdUrl>
  </documentManagement>
</p:properties>
</file>

<file path=customXml/itemProps1.xml><?xml version="1.0" encoding="utf-8"?>
<ds:datastoreItem xmlns:ds="http://schemas.openxmlformats.org/officeDocument/2006/customXml" ds:itemID="{2E914AC2-174B-419A-B6A4-B585128F07B8}"/>
</file>

<file path=customXml/itemProps2.xml><?xml version="1.0" encoding="utf-8"?>
<ds:datastoreItem xmlns:ds="http://schemas.openxmlformats.org/officeDocument/2006/customXml" ds:itemID="{797B3E96-0C20-46F3-97F0-7E61824BB09A}"/>
</file>

<file path=customXml/itemProps3.xml><?xml version="1.0" encoding="utf-8"?>
<ds:datastoreItem xmlns:ds="http://schemas.openxmlformats.org/officeDocument/2006/customXml" ds:itemID="{F4227396-11AB-4C78-B121-E2EFD801978A}"/>
</file>

<file path=customXml/itemProps4.xml><?xml version="1.0" encoding="utf-8"?>
<ds:datastoreItem xmlns:ds="http://schemas.openxmlformats.org/officeDocument/2006/customXml" ds:itemID="{E577A015-A64B-452B-8EC3-C79366CD6290}"/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1974</TotalTime>
  <Words>456</Words>
  <Application>Microsoft Office PowerPoint</Application>
  <PresentationFormat>On-screen Show (16:9)</PresentationFormat>
  <Paragraphs>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PowerPoint Presentation</vt:lpstr>
      <vt:lpstr>PowerPoint Presentation</vt:lpstr>
      <vt:lpstr>Top Source Countries </vt:lpstr>
      <vt:lpstr>Age and type of exploitation</vt:lpstr>
      <vt:lpstr>Forms of exploitation</vt:lpstr>
      <vt:lpstr>PowerPoint Presentation</vt:lpstr>
      <vt:lpstr>PowerPoint Presentation</vt:lpstr>
      <vt:lpstr>The Day Job </vt:lpstr>
      <vt:lpstr>PowerPoint Presentation</vt:lpstr>
      <vt:lpstr>Scotland specific interactions – Interactions With Criminal Justice Service </vt:lpstr>
      <vt:lpstr>   Scotland specific interactions – Child Specific Interactions   </vt:lpstr>
      <vt:lpstr>Make that Difference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HTF User</dc:creator>
  <cp:lastModifiedBy>uos</cp:lastModifiedBy>
  <cp:revision>118</cp:revision>
  <dcterms:modified xsi:type="dcterms:W3CDTF">2014-10-29T09:18:37Z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f21e2bd2-1ce3-4a37-81fb-b655f7386617</vt:lpwstr>
  </property>
  <property fmtid="{D5CDD505-2E9C-101B-9397-08002B2CF9AE}" pid="3" name="ContentTypeId">
    <vt:lpwstr>0x0101005CEDFF7489FE7147A1E4204DDEB2D1ED</vt:lpwstr>
  </property>
</Properties>
</file>