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5"/>
    <p:sldMasterId id="2147483674" r:id="rId6"/>
  </p:sldMasterIdLst>
  <p:notesMasterIdLst>
    <p:notesMasterId r:id="rId18"/>
  </p:notesMasterIdLst>
  <p:sldIdLst>
    <p:sldId id="257" r:id="rId7"/>
    <p:sldId id="259" r:id="rId8"/>
    <p:sldId id="260" r:id="rId9"/>
    <p:sldId id="261" r:id="rId10"/>
    <p:sldId id="262" r:id="rId11"/>
    <p:sldId id="263" r:id="rId12"/>
    <p:sldId id="264" r:id="rId13"/>
    <p:sldId id="265" r:id="rId14"/>
    <p:sldId id="266" r:id="rId15"/>
    <p:sldId id="267"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p:cViewPr varScale="1">
        <p:scale>
          <a:sx n="104" d="100"/>
          <a:sy n="104" d="100"/>
        </p:scale>
        <p:origin x="-84"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D531FF-2B54-4F52-B423-A5D0A517C5C1}" type="doc">
      <dgm:prSet loTypeId="urn:microsoft.com/office/officeart/2005/8/layout/process4" loCatId="process" qsTypeId="urn:microsoft.com/office/officeart/2005/8/quickstyle/3d5" qsCatId="3D" csTypeId="urn:microsoft.com/office/officeart/2005/8/colors/accent1_2" csCatId="accent1" phldr="1"/>
      <dgm:spPr/>
      <dgm:t>
        <a:bodyPr/>
        <a:lstStyle/>
        <a:p>
          <a:endParaRPr lang="en-GB"/>
        </a:p>
      </dgm:t>
    </dgm:pt>
    <dgm:pt modelId="{64FCC4F5-C6A8-4B1B-A212-8046E8EE0D97}">
      <dgm:prSet phldrT="[Text]"/>
      <dgm:spPr>
        <a:solidFill>
          <a:srgbClr val="FF0000"/>
        </a:solidFill>
      </dgm:spPr>
      <dgm:t>
        <a:bodyPr/>
        <a:lstStyle/>
        <a:p>
          <a:r>
            <a:rPr lang="en-GB" dirty="0" smtClean="0"/>
            <a:t>AGITATION</a:t>
          </a:r>
          <a:endParaRPr lang="en-GB" dirty="0"/>
        </a:p>
      </dgm:t>
    </dgm:pt>
    <dgm:pt modelId="{0E935A14-D90C-4F2D-BA30-944C5C49AA18}" type="parTrans" cxnId="{DD659AE9-5C42-441F-BC30-A42243E3B88A}">
      <dgm:prSet/>
      <dgm:spPr/>
      <dgm:t>
        <a:bodyPr/>
        <a:lstStyle/>
        <a:p>
          <a:endParaRPr lang="en-GB"/>
        </a:p>
      </dgm:t>
    </dgm:pt>
    <dgm:pt modelId="{B18365E1-78A8-4353-AB41-30001A0B0B33}" type="sibTrans" cxnId="{DD659AE9-5C42-441F-BC30-A42243E3B88A}">
      <dgm:prSet/>
      <dgm:spPr/>
      <dgm:t>
        <a:bodyPr/>
        <a:lstStyle/>
        <a:p>
          <a:endParaRPr lang="en-GB"/>
        </a:p>
      </dgm:t>
    </dgm:pt>
    <dgm:pt modelId="{DC2863D9-55DB-4D40-866E-908CDD52CFEE}">
      <dgm:prSet phldrT="[Text]"/>
      <dgm:spPr/>
      <dgm:t>
        <a:bodyPr/>
        <a:lstStyle/>
        <a:p>
          <a:r>
            <a:rPr lang="en-GB" b="1" dirty="0" smtClean="0"/>
            <a:t>MUSCLE</a:t>
          </a:r>
          <a:r>
            <a:rPr lang="en-GB" dirty="0" smtClean="0"/>
            <a:t> </a:t>
          </a:r>
          <a:r>
            <a:rPr lang="en-GB" b="1" dirty="0" smtClean="0"/>
            <a:t>ACTIVITY</a:t>
          </a:r>
          <a:endParaRPr lang="en-GB" b="1" dirty="0"/>
        </a:p>
      </dgm:t>
    </dgm:pt>
    <dgm:pt modelId="{3FA80913-C964-4726-9D45-D2FDA48DB7FC}" type="parTrans" cxnId="{D1F2DDD8-3331-435F-B873-415C5DAEF93C}">
      <dgm:prSet/>
      <dgm:spPr/>
      <dgm:t>
        <a:bodyPr/>
        <a:lstStyle/>
        <a:p>
          <a:endParaRPr lang="en-GB"/>
        </a:p>
      </dgm:t>
    </dgm:pt>
    <dgm:pt modelId="{9C9FE9AC-C2E8-42A2-9361-EC6019B6DEB4}" type="sibTrans" cxnId="{D1F2DDD8-3331-435F-B873-415C5DAEF93C}">
      <dgm:prSet/>
      <dgm:spPr/>
      <dgm:t>
        <a:bodyPr/>
        <a:lstStyle/>
        <a:p>
          <a:endParaRPr lang="en-GB"/>
        </a:p>
      </dgm:t>
    </dgm:pt>
    <dgm:pt modelId="{E102F273-EFAE-40F1-8E32-656878E9EB0C}">
      <dgm:prSet phldrT="[Text]"/>
      <dgm:spPr/>
      <dgm:t>
        <a:bodyPr/>
        <a:lstStyle/>
        <a:p>
          <a:r>
            <a:rPr lang="en-GB" b="1" dirty="0" smtClean="0"/>
            <a:t>ALTERED</a:t>
          </a:r>
          <a:r>
            <a:rPr lang="en-GB" dirty="0" smtClean="0"/>
            <a:t> </a:t>
          </a:r>
          <a:r>
            <a:rPr lang="en-GB" b="1" dirty="0" smtClean="0"/>
            <a:t>MENTAL</a:t>
          </a:r>
          <a:r>
            <a:rPr lang="en-GB" dirty="0" smtClean="0"/>
            <a:t> </a:t>
          </a:r>
          <a:r>
            <a:rPr lang="en-GB" b="1" dirty="0" smtClean="0"/>
            <a:t>STATE</a:t>
          </a:r>
          <a:endParaRPr lang="en-GB" b="1" dirty="0"/>
        </a:p>
      </dgm:t>
    </dgm:pt>
    <dgm:pt modelId="{DF6C075F-563C-4C82-BF6D-1551172E07A7}" type="parTrans" cxnId="{10B523DD-8CBC-4ADF-8D7F-F2B1CD72593D}">
      <dgm:prSet/>
      <dgm:spPr/>
      <dgm:t>
        <a:bodyPr/>
        <a:lstStyle/>
        <a:p>
          <a:endParaRPr lang="en-GB"/>
        </a:p>
      </dgm:t>
    </dgm:pt>
    <dgm:pt modelId="{4915ACF6-C64F-48E3-AFD6-8FC4FEC1BA7E}" type="sibTrans" cxnId="{10B523DD-8CBC-4ADF-8D7F-F2B1CD72593D}">
      <dgm:prSet/>
      <dgm:spPr/>
      <dgm:t>
        <a:bodyPr/>
        <a:lstStyle/>
        <a:p>
          <a:endParaRPr lang="en-GB"/>
        </a:p>
      </dgm:t>
    </dgm:pt>
    <dgm:pt modelId="{52F533A8-E1F3-474B-AD55-F2732E0FD624}">
      <dgm:prSet phldrT="[Text]"/>
      <dgm:spPr>
        <a:solidFill>
          <a:srgbClr val="FF0000"/>
        </a:solidFill>
      </dgm:spPr>
      <dgm:t>
        <a:bodyPr/>
        <a:lstStyle/>
        <a:p>
          <a:r>
            <a:rPr lang="en-GB" dirty="0" smtClean="0"/>
            <a:t>HYPERTHERMIA</a:t>
          </a:r>
          <a:endParaRPr lang="en-GB" dirty="0"/>
        </a:p>
      </dgm:t>
    </dgm:pt>
    <dgm:pt modelId="{0127D0EE-0E7E-415F-A8F1-9C0764EA681E}" type="parTrans" cxnId="{3D25B43F-8CBA-4B88-9669-7C8415456365}">
      <dgm:prSet/>
      <dgm:spPr/>
      <dgm:t>
        <a:bodyPr/>
        <a:lstStyle/>
        <a:p>
          <a:endParaRPr lang="en-GB"/>
        </a:p>
      </dgm:t>
    </dgm:pt>
    <dgm:pt modelId="{3AC9CB9A-EE42-4889-94EC-E4AFCBAFE14E}" type="sibTrans" cxnId="{3D25B43F-8CBA-4B88-9669-7C8415456365}">
      <dgm:prSet/>
      <dgm:spPr/>
      <dgm:t>
        <a:bodyPr/>
        <a:lstStyle/>
        <a:p>
          <a:endParaRPr lang="en-GB"/>
        </a:p>
      </dgm:t>
    </dgm:pt>
    <dgm:pt modelId="{74500CDD-6311-4210-AAC4-795B188AA4C9}">
      <dgm:prSet phldrT="[Text]"/>
      <dgm:spPr/>
      <dgm:t>
        <a:bodyPr/>
        <a:lstStyle/>
        <a:p>
          <a:r>
            <a:rPr lang="en-GB" b="1" dirty="0" smtClean="0"/>
            <a:t>DEHYDRATION</a:t>
          </a:r>
          <a:endParaRPr lang="en-GB" b="1" dirty="0"/>
        </a:p>
      </dgm:t>
    </dgm:pt>
    <dgm:pt modelId="{3A77E73D-7E3C-4AB8-82E9-EFA045F82422}" type="parTrans" cxnId="{E2E4CC21-994C-4E64-AB6F-E1A3F45882B4}">
      <dgm:prSet/>
      <dgm:spPr/>
      <dgm:t>
        <a:bodyPr/>
        <a:lstStyle/>
        <a:p>
          <a:endParaRPr lang="en-GB"/>
        </a:p>
      </dgm:t>
    </dgm:pt>
    <dgm:pt modelId="{81BAD783-28E7-48C8-B34E-C7ADC04A8135}" type="sibTrans" cxnId="{E2E4CC21-994C-4E64-AB6F-E1A3F45882B4}">
      <dgm:prSet/>
      <dgm:spPr/>
      <dgm:t>
        <a:bodyPr/>
        <a:lstStyle/>
        <a:p>
          <a:endParaRPr lang="en-GB"/>
        </a:p>
      </dgm:t>
    </dgm:pt>
    <dgm:pt modelId="{D1965C67-69FE-45C5-B4C0-8C49EE3A66D0}">
      <dgm:prSet phldrT="[Text]"/>
      <dgm:spPr/>
      <dgm:t>
        <a:bodyPr/>
        <a:lstStyle/>
        <a:p>
          <a:r>
            <a:rPr lang="en-GB" b="1" dirty="0" smtClean="0"/>
            <a:t>RHABDOMYOLYSIS</a:t>
          </a:r>
          <a:endParaRPr lang="en-GB" b="1" dirty="0"/>
        </a:p>
      </dgm:t>
    </dgm:pt>
    <dgm:pt modelId="{734A4AA2-92B5-4C69-919F-D7A398CAEE54}" type="parTrans" cxnId="{6E0BD5F4-22CC-4B70-8FFF-FABFC9EFE4FF}">
      <dgm:prSet/>
      <dgm:spPr/>
      <dgm:t>
        <a:bodyPr/>
        <a:lstStyle/>
        <a:p>
          <a:endParaRPr lang="en-GB"/>
        </a:p>
      </dgm:t>
    </dgm:pt>
    <dgm:pt modelId="{47D652A5-B439-4F3F-949C-4AB4AD979756}" type="sibTrans" cxnId="{6E0BD5F4-22CC-4B70-8FFF-FABFC9EFE4FF}">
      <dgm:prSet/>
      <dgm:spPr/>
      <dgm:t>
        <a:bodyPr/>
        <a:lstStyle/>
        <a:p>
          <a:endParaRPr lang="en-GB"/>
        </a:p>
      </dgm:t>
    </dgm:pt>
    <dgm:pt modelId="{2BD6C247-9FC6-49A1-892C-DA7DCE8DEC89}">
      <dgm:prSet phldrT="[Text]" custT="1"/>
      <dgm:spPr>
        <a:solidFill>
          <a:srgbClr val="FF0000"/>
        </a:solidFill>
      </dgm:spPr>
      <dgm:t>
        <a:bodyPr/>
        <a:lstStyle/>
        <a:p>
          <a:pPr algn="ctr"/>
          <a:r>
            <a:rPr lang="en-GB" sz="3600" dirty="0" smtClean="0">
              <a:sym typeface="Wingdings" panose="05000000000000000000" pitchFamily="2" charset="2"/>
            </a:rPr>
            <a:t> DEATH </a:t>
          </a:r>
          <a:endParaRPr lang="en-GB" sz="3600" dirty="0"/>
        </a:p>
      </dgm:t>
    </dgm:pt>
    <dgm:pt modelId="{FBFD8262-B8AF-45B5-BEB9-CA9982F44C96}" type="parTrans" cxnId="{3BFB4DC3-2EE9-46C8-850E-F0229E5215E6}">
      <dgm:prSet/>
      <dgm:spPr/>
      <dgm:t>
        <a:bodyPr/>
        <a:lstStyle/>
        <a:p>
          <a:endParaRPr lang="en-GB"/>
        </a:p>
      </dgm:t>
    </dgm:pt>
    <dgm:pt modelId="{3A3C18C2-C219-4B69-B485-8D48EE0367BA}" type="sibTrans" cxnId="{3BFB4DC3-2EE9-46C8-850E-F0229E5215E6}">
      <dgm:prSet/>
      <dgm:spPr/>
      <dgm:t>
        <a:bodyPr/>
        <a:lstStyle/>
        <a:p>
          <a:endParaRPr lang="en-GB"/>
        </a:p>
      </dgm:t>
    </dgm:pt>
    <dgm:pt modelId="{4F768B33-8DEF-4D7F-B0E9-52582CA0EBF1}">
      <dgm:prSet phldrT="[Text]"/>
      <dgm:spPr/>
      <dgm:t>
        <a:bodyPr/>
        <a:lstStyle/>
        <a:p>
          <a:r>
            <a:rPr lang="en-GB" b="1" dirty="0" smtClean="0"/>
            <a:t>ACIDOSIS</a:t>
          </a:r>
          <a:endParaRPr lang="en-GB" b="1" dirty="0"/>
        </a:p>
      </dgm:t>
    </dgm:pt>
    <dgm:pt modelId="{D05F3F01-DB74-44B3-912B-DD253043CD04}" type="parTrans" cxnId="{A9C61AF6-FBC4-4B97-B5FE-2944209D2ED9}">
      <dgm:prSet/>
      <dgm:spPr/>
      <dgm:t>
        <a:bodyPr/>
        <a:lstStyle/>
        <a:p>
          <a:endParaRPr lang="en-GB"/>
        </a:p>
      </dgm:t>
    </dgm:pt>
    <dgm:pt modelId="{380F4912-E2E6-45AF-BC70-1E0EEA407D17}" type="sibTrans" cxnId="{A9C61AF6-FBC4-4B97-B5FE-2944209D2ED9}">
      <dgm:prSet/>
      <dgm:spPr/>
      <dgm:t>
        <a:bodyPr/>
        <a:lstStyle/>
        <a:p>
          <a:endParaRPr lang="en-GB"/>
        </a:p>
      </dgm:t>
    </dgm:pt>
    <dgm:pt modelId="{D5211AD4-9D21-42DB-981B-EE1C8751E4BD}">
      <dgm:prSet phldrT="[Text]"/>
      <dgm:spPr/>
      <dgm:t>
        <a:bodyPr/>
        <a:lstStyle/>
        <a:p>
          <a:r>
            <a:rPr lang="en-GB" b="1" dirty="0" smtClean="0">
              <a:latin typeface="Calibri" panose="020F0502020204030204" pitchFamily="34" charset="0"/>
            </a:rPr>
            <a:t>↑ K</a:t>
          </a:r>
          <a:endParaRPr lang="en-GB" b="1" dirty="0"/>
        </a:p>
      </dgm:t>
    </dgm:pt>
    <dgm:pt modelId="{996586DB-DE02-4E84-B1B0-DC3744720EA0}" type="parTrans" cxnId="{F8443D19-3B0E-4B7D-91B4-FD148AA7294B}">
      <dgm:prSet/>
      <dgm:spPr/>
      <dgm:t>
        <a:bodyPr/>
        <a:lstStyle/>
        <a:p>
          <a:endParaRPr lang="en-GB"/>
        </a:p>
      </dgm:t>
    </dgm:pt>
    <dgm:pt modelId="{DC07ACEE-F182-4D2A-931D-A3D77240AC15}" type="sibTrans" cxnId="{F8443D19-3B0E-4B7D-91B4-FD148AA7294B}">
      <dgm:prSet/>
      <dgm:spPr/>
      <dgm:t>
        <a:bodyPr/>
        <a:lstStyle/>
        <a:p>
          <a:endParaRPr lang="en-GB"/>
        </a:p>
      </dgm:t>
    </dgm:pt>
    <dgm:pt modelId="{F64ACAE3-7264-4873-862D-1F9FFBDC4819}">
      <dgm:prSet phldrT="[Text]"/>
      <dgm:spPr/>
      <dgm:t>
        <a:bodyPr/>
        <a:lstStyle/>
        <a:p>
          <a:r>
            <a:rPr lang="en-GB" b="1" dirty="0" smtClean="0"/>
            <a:t>KIDNEY INJURY</a:t>
          </a:r>
          <a:endParaRPr lang="en-GB" b="1" dirty="0"/>
        </a:p>
      </dgm:t>
    </dgm:pt>
    <dgm:pt modelId="{EE59E658-EA35-44EB-A9F8-521E8BD100EB}" type="parTrans" cxnId="{B1D5B093-3FDF-4AC1-8C96-A5B529AE4B81}">
      <dgm:prSet/>
      <dgm:spPr/>
      <dgm:t>
        <a:bodyPr/>
        <a:lstStyle/>
        <a:p>
          <a:endParaRPr lang="en-GB"/>
        </a:p>
      </dgm:t>
    </dgm:pt>
    <dgm:pt modelId="{CF9FDABB-69C4-4EDC-93D6-E94933018F9B}" type="sibTrans" cxnId="{B1D5B093-3FDF-4AC1-8C96-A5B529AE4B81}">
      <dgm:prSet/>
      <dgm:spPr/>
      <dgm:t>
        <a:bodyPr/>
        <a:lstStyle/>
        <a:p>
          <a:endParaRPr lang="en-GB"/>
        </a:p>
      </dgm:t>
    </dgm:pt>
    <dgm:pt modelId="{8A33FDB4-86C5-4E64-8C84-5D19D4F504AB}">
      <dgm:prSet phldrT="[Text]"/>
      <dgm:spPr>
        <a:solidFill>
          <a:srgbClr val="FF0000"/>
        </a:solidFill>
      </dgm:spPr>
      <dgm:t>
        <a:bodyPr/>
        <a:lstStyle/>
        <a:p>
          <a:r>
            <a:rPr lang="en-GB" dirty="0" smtClean="0"/>
            <a:t>HYPERPYREXIA 41+</a:t>
          </a:r>
          <a:endParaRPr lang="en-GB" dirty="0"/>
        </a:p>
      </dgm:t>
    </dgm:pt>
    <dgm:pt modelId="{BBEE6A30-08A5-4BCB-ACD0-54CD361B49EE}" type="sibTrans" cxnId="{9BDBC8F4-A2C2-4D95-881C-47089953AD02}">
      <dgm:prSet/>
      <dgm:spPr/>
      <dgm:t>
        <a:bodyPr/>
        <a:lstStyle/>
        <a:p>
          <a:endParaRPr lang="en-GB"/>
        </a:p>
      </dgm:t>
    </dgm:pt>
    <dgm:pt modelId="{BD67511C-A65A-47E0-AEBE-33A30DD13A69}" type="parTrans" cxnId="{9BDBC8F4-A2C2-4D95-881C-47089953AD02}">
      <dgm:prSet/>
      <dgm:spPr/>
      <dgm:t>
        <a:bodyPr/>
        <a:lstStyle/>
        <a:p>
          <a:endParaRPr lang="en-GB"/>
        </a:p>
      </dgm:t>
    </dgm:pt>
    <dgm:pt modelId="{DC986D39-9258-4E0C-865D-33749B3D8CDA}">
      <dgm:prSet phldrT="[Text]"/>
      <dgm:spPr/>
      <dgm:t>
        <a:bodyPr/>
        <a:lstStyle/>
        <a:p>
          <a:r>
            <a:rPr lang="en-GB" b="1" dirty="0" smtClean="0"/>
            <a:t>DIC</a:t>
          </a:r>
          <a:endParaRPr lang="en-GB" b="1" dirty="0"/>
        </a:p>
      </dgm:t>
    </dgm:pt>
    <dgm:pt modelId="{83F2F618-0E89-42E2-A984-14BBD2B146AB}" type="parTrans" cxnId="{4B064A22-8083-4644-A339-222B94E2AE9C}">
      <dgm:prSet/>
      <dgm:spPr/>
      <dgm:t>
        <a:bodyPr/>
        <a:lstStyle/>
        <a:p>
          <a:endParaRPr lang="en-GB"/>
        </a:p>
      </dgm:t>
    </dgm:pt>
    <dgm:pt modelId="{41642BE3-071F-4AD8-B3C6-C3A0C2FF2DF9}" type="sibTrans" cxnId="{4B064A22-8083-4644-A339-222B94E2AE9C}">
      <dgm:prSet/>
      <dgm:spPr/>
      <dgm:t>
        <a:bodyPr/>
        <a:lstStyle/>
        <a:p>
          <a:endParaRPr lang="en-GB"/>
        </a:p>
      </dgm:t>
    </dgm:pt>
    <dgm:pt modelId="{4EF7CE74-EB28-47E9-9634-51C0CF1CBC4F}">
      <dgm:prSet phldrT="[Text]"/>
      <dgm:spPr/>
      <dgm:t>
        <a:bodyPr/>
        <a:lstStyle/>
        <a:p>
          <a:r>
            <a:rPr lang="en-GB" dirty="0" smtClean="0">
              <a:latin typeface="Calibri" panose="020F0502020204030204" pitchFamily="34" charset="0"/>
            </a:rPr>
            <a:t>↓ </a:t>
          </a:r>
          <a:r>
            <a:rPr lang="en-GB" b="1" dirty="0" smtClean="0">
              <a:latin typeface="Calibri" panose="020F0502020204030204" pitchFamily="34" charset="0"/>
            </a:rPr>
            <a:t>GLUCOSE</a:t>
          </a:r>
          <a:endParaRPr lang="en-GB" dirty="0"/>
        </a:p>
      </dgm:t>
    </dgm:pt>
    <dgm:pt modelId="{F920AB44-0672-4820-BFC3-633F59CD26AB}" type="parTrans" cxnId="{D89B16B0-6F8E-4EE4-98F8-22E8DB3364C1}">
      <dgm:prSet/>
      <dgm:spPr/>
      <dgm:t>
        <a:bodyPr/>
        <a:lstStyle/>
        <a:p>
          <a:endParaRPr lang="en-GB"/>
        </a:p>
      </dgm:t>
    </dgm:pt>
    <dgm:pt modelId="{C74EBB69-7FBC-4B4F-B370-DD8983951854}" type="sibTrans" cxnId="{D89B16B0-6F8E-4EE4-98F8-22E8DB3364C1}">
      <dgm:prSet/>
      <dgm:spPr/>
      <dgm:t>
        <a:bodyPr/>
        <a:lstStyle/>
        <a:p>
          <a:endParaRPr lang="en-GB"/>
        </a:p>
      </dgm:t>
    </dgm:pt>
    <dgm:pt modelId="{5791CFFF-A425-44FD-A40F-FBC0BB451197}">
      <dgm:prSet phldrT="[Text]"/>
      <dgm:spPr/>
      <dgm:t>
        <a:bodyPr/>
        <a:lstStyle/>
        <a:p>
          <a:r>
            <a:rPr lang="en-GB" b="1" dirty="0" smtClean="0">
              <a:latin typeface="Calibri" panose="020F0502020204030204" pitchFamily="34" charset="0"/>
            </a:rPr>
            <a:t>↓ Ca</a:t>
          </a:r>
          <a:endParaRPr lang="en-GB" b="1" dirty="0"/>
        </a:p>
      </dgm:t>
    </dgm:pt>
    <dgm:pt modelId="{6A3D31D4-C2FC-49C3-8620-19E106FBEF8B}" type="parTrans" cxnId="{45AFBF01-83DD-40FA-A33F-9EB6AA0C1503}">
      <dgm:prSet/>
      <dgm:spPr/>
      <dgm:t>
        <a:bodyPr/>
        <a:lstStyle/>
        <a:p>
          <a:endParaRPr lang="en-GB"/>
        </a:p>
      </dgm:t>
    </dgm:pt>
    <dgm:pt modelId="{72E6E837-32FE-4C71-9814-905F7E61F4B0}" type="sibTrans" cxnId="{45AFBF01-83DD-40FA-A33F-9EB6AA0C1503}">
      <dgm:prSet/>
      <dgm:spPr/>
      <dgm:t>
        <a:bodyPr/>
        <a:lstStyle/>
        <a:p>
          <a:endParaRPr lang="en-GB"/>
        </a:p>
      </dgm:t>
    </dgm:pt>
    <dgm:pt modelId="{52228AF0-2EFD-4AAB-B261-F7FCF582E0A2}" type="pres">
      <dgm:prSet presAssocID="{7BD531FF-2B54-4F52-B423-A5D0A517C5C1}" presName="Name0" presStyleCnt="0">
        <dgm:presLayoutVars>
          <dgm:dir/>
          <dgm:animLvl val="lvl"/>
          <dgm:resizeHandles val="exact"/>
        </dgm:presLayoutVars>
      </dgm:prSet>
      <dgm:spPr/>
      <dgm:t>
        <a:bodyPr/>
        <a:lstStyle/>
        <a:p>
          <a:endParaRPr lang="en-GB"/>
        </a:p>
      </dgm:t>
    </dgm:pt>
    <dgm:pt modelId="{659C483E-EA4C-418E-8665-9181F9304EBD}" type="pres">
      <dgm:prSet presAssocID="{2BD6C247-9FC6-49A1-892C-DA7DCE8DEC89}" presName="boxAndChildren" presStyleCnt="0"/>
      <dgm:spPr/>
      <dgm:t>
        <a:bodyPr/>
        <a:lstStyle/>
        <a:p>
          <a:endParaRPr lang="en-GB"/>
        </a:p>
      </dgm:t>
    </dgm:pt>
    <dgm:pt modelId="{D4C40C8D-8432-4767-B303-F4B6FD7966ED}" type="pres">
      <dgm:prSet presAssocID="{2BD6C247-9FC6-49A1-892C-DA7DCE8DEC89}" presName="parentTextBox" presStyleLbl="node1" presStyleIdx="0" presStyleCnt="4" custLinFactNeighborX="-14199" custLinFactNeighborY="-11266"/>
      <dgm:spPr/>
      <dgm:t>
        <a:bodyPr/>
        <a:lstStyle/>
        <a:p>
          <a:endParaRPr lang="en-GB"/>
        </a:p>
      </dgm:t>
    </dgm:pt>
    <dgm:pt modelId="{63878F91-70CB-48C4-83B3-DD963377BA90}" type="pres">
      <dgm:prSet presAssocID="{BBEE6A30-08A5-4BCB-ACD0-54CD361B49EE}" presName="sp" presStyleCnt="0"/>
      <dgm:spPr/>
      <dgm:t>
        <a:bodyPr/>
        <a:lstStyle/>
        <a:p>
          <a:endParaRPr lang="en-GB"/>
        </a:p>
      </dgm:t>
    </dgm:pt>
    <dgm:pt modelId="{E081D6B9-30E0-45E8-81A8-97993079E34A}" type="pres">
      <dgm:prSet presAssocID="{8A33FDB4-86C5-4E64-8C84-5D19D4F504AB}" presName="arrowAndChildren" presStyleCnt="0"/>
      <dgm:spPr/>
      <dgm:t>
        <a:bodyPr/>
        <a:lstStyle/>
        <a:p>
          <a:endParaRPr lang="en-GB"/>
        </a:p>
      </dgm:t>
    </dgm:pt>
    <dgm:pt modelId="{942C61CA-3051-41B2-B2EF-A8FF0711C5F1}" type="pres">
      <dgm:prSet presAssocID="{8A33FDB4-86C5-4E64-8C84-5D19D4F504AB}" presName="parentTextArrow" presStyleLbl="node1" presStyleIdx="0" presStyleCnt="4"/>
      <dgm:spPr/>
      <dgm:t>
        <a:bodyPr/>
        <a:lstStyle/>
        <a:p>
          <a:endParaRPr lang="en-GB"/>
        </a:p>
      </dgm:t>
    </dgm:pt>
    <dgm:pt modelId="{38660514-9F2E-463A-B7F8-D2D172DD3323}" type="pres">
      <dgm:prSet presAssocID="{8A33FDB4-86C5-4E64-8C84-5D19D4F504AB}" presName="arrow" presStyleLbl="node1" presStyleIdx="1" presStyleCnt="4"/>
      <dgm:spPr/>
      <dgm:t>
        <a:bodyPr/>
        <a:lstStyle/>
        <a:p>
          <a:endParaRPr lang="en-GB"/>
        </a:p>
      </dgm:t>
    </dgm:pt>
    <dgm:pt modelId="{7C42861D-C08C-4DDD-8BEA-97196F77461C}" type="pres">
      <dgm:prSet presAssocID="{8A33FDB4-86C5-4E64-8C84-5D19D4F504AB}" presName="descendantArrow" presStyleCnt="0"/>
      <dgm:spPr/>
      <dgm:t>
        <a:bodyPr/>
        <a:lstStyle/>
        <a:p>
          <a:endParaRPr lang="en-GB"/>
        </a:p>
      </dgm:t>
    </dgm:pt>
    <dgm:pt modelId="{33C8FE56-7E2A-4074-A05B-61718E83A42E}" type="pres">
      <dgm:prSet presAssocID="{D5211AD4-9D21-42DB-981B-EE1C8751E4BD}" presName="childTextArrow" presStyleLbl="fgAccFollowNode1" presStyleIdx="0" presStyleCnt="10">
        <dgm:presLayoutVars>
          <dgm:bulletEnabled val="1"/>
        </dgm:presLayoutVars>
      </dgm:prSet>
      <dgm:spPr/>
      <dgm:t>
        <a:bodyPr/>
        <a:lstStyle/>
        <a:p>
          <a:endParaRPr lang="en-GB"/>
        </a:p>
      </dgm:t>
    </dgm:pt>
    <dgm:pt modelId="{BD9CF5DA-DE81-441C-8924-7E3B0591D06C}" type="pres">
      <dgm:prSet presAssocID="{DC986D39-9258-4E0C-865D-33749B3D8CDA}" presName="childTextArrow" presStyleLbl="fgAccFollowNode1" presStyleIdx="1" presStyleCnt="10">
        <dgm:presLayoutVars>
          <dgm:bulletEnabled val="1"/>
        </dgm:presLayoutVars>
      </dgm:prSet>
      <dgm:spPr/>
      <dgm:t>
        <a:bodyPr/>
        <a:lstStyle/>
        <a:p>
          <a:endParaRPr lang="en-GB"/>
        </a:p>
      </dgm:t>
    </dgm:pt>
    <dgm:pt modelId="{342D2F66-3C47-4471-9207-67BE35CC7C41}" type="pres">
      <dgm:prSet presAssocID="{4EF7CE74-EB28-47E9-9634-51C0CF1CBC4F}" presName="childTextArrow" presStyleLbl="fgAccFollowNode1" presStyleIdx="2" presStyleCnt="10">
        <dgm:presLayoutVars>
          <dgm:bulletEnabled val="1"/>
        </dgm:presLayoutVars>
      </dgm:prSet>
      <dgm:spPr/>
      <dgm:t>
        <a:bodyPr/>
        <a:lstStyle/>
        <a:p>
          <a:endParaRPr lang="en-GB"/>
        </a:p>
      </dgm:t>
    </dgm:pt>
    <dgm:pt modelId="{B5139F2B-8B0D-4F86-B16C-7C3C580C6A77}" type="pres">
      <dgm:prSet presAssocID="{5791CFFF-A425-44FD-A40F-FBC0BB451197}" presName="childTextArrow" presStyleLbl="fgAccFollowNode1" presStyleIdx="3" presStyleCnt="10">
        <dgm:presLayoutVars>
          <dgm:bulletEnabled val="1"/>
        </dgm:presLayoutVars>
      </dgm:prSet>
      <dgm:spPr/>
      <dgm:t>
        <a:bodyPr/>
        <a:lstStyle/>
        <a:p>
          <a:endParaRPr lang="en-GB"/>
        </a:p>
      </dgm:t>
    </dgm:pt>
    <dgm:pt modelId="{DC0C37D5-DB34-4E3C-96FE-F660A4CAC2DA}" type="pres">
      <dgm:prSet presAssocID="{3AC9CB9A-EE42-4889-94EC-E4AFCBAFE14E}" presName="sp" presStyleCnt="0"/>
      <dgm:spPr/>
      <dgm:t>
        <a:bodyPr/>
        <a:lstStyle/>
        <a:p>
          <a:endParaRPr lang="en-GB"/>
        </a:p>
      </dgm:t>
    </dgm:pt>
    <dgm:pt modelId="{95DE04CD-D16C-458B-A0C2-A1B5146E1C10}" type="pres">
      <dgm:prSet presAssocID="{52F533A8-E1F3-474B-AD55-F2732E0FD624}" presName="arrowAndChildren" presStyleCnt="0"/>
      <dgm:spPr/>
      <dgm:t>
        <a:bodyPr/>
        <a:lstStyle/>
        <a:p>
          <a:endParaRPr lang="en-GB"/>
        </a:p>
      </dgm:t>
    </dgm:pt>
    <dgm:pt modelId="{BFD818D6-3683-41B3-9565-31B7B91D04E5}" type="pres">
      <dgm:prSet presAssocID="{52F533A8-E1F3-474B-AD55-F2732E0FD624}" presName="parentTextArrow" presStyleLbl="node1" presStyleIdx="1" presStyleCnt="4"/>
      <dgm:spPr/>
      <dgm:t>
        <a:bodyPr/>
        <a:lstStyle/>
        <a:p>
          <a:endParaRPr lang="en-GB"/>
        </a:p>
      </dgm:t>
    </dgm:pt>
    <dgm:pt modelId="{00D5A096-7E98-4225-8DD7-C8128F333F5C}" type="pres">
      <dgm:prSet presAssocID="{52F533A8-E1F3-474B-AD55-F2732E0FD624}" presName="arrow" presStyleLbl="node1" presStyleIdx="2" presStyleCnt="4" custLinFactNeighborX="82" custLinFactNeighborY="4275"/>
      <dgm:spPr/>
      <dgm:t>
        <a:bodyPr/>
        <a:lstStyle/>
        <a:p>
          <a:endParaRPr lang="en-GB"/>
        </a:p>
      </dgm:t>
    </dgm:pt>
    <dgm:pt modelId="{209595C5-1CC7-4E7B-96BC-1FDE878AAE8C}" type="pres">
      <dgm:prSet presAssocID="{52F533A8-E1F3-474B-AD55-F2732E0FD624}" presName="descendantArrow" presStyleCnt="0"/>
      <dgm:spPr/>
      <dgm:t>
        <a:bodyPr/>
        <a:lstStyle/>
        <a:p>
          <a:endParaRPr lang="en-GB"/>
        </a:p>
      </dgm:t>
    </dgm:pt>
    <dgm:pt modelId="{3375680A-385A-4351-9558-5377791D3C53}" type="pres">
      <dgm:prSet presAssocID="{74500CDD-6311-4210-AAC4-795B188AA4C9}" presName="childTextArrow" presStyleLbl="fgAccFollowNode1" presStyleIdx="4" presStyleCnt="10">
        <dgm:presLayoutVars>
          <dgm:bulletEnabled val="1"/>
        </dgm:presLayoutVars>
      </dgm:prSet>
      <dgm:spPr/>
      <dgm:t>
        <a:bodyPr/>
        <a:lstStyle/>
        <a:p>
          <a:endParaRPr lang="en-GB"/>
        </a:p>
      </dgm:t>
    </dgm:pt>
    <dgm:pt modelId="{077203DA-C60C-4705-BBF8-2C8FFA0A8C77}" type="pres">
      <dgm:prSet presAssocID="{D1965C67-69FE-45C5-B4C0-8C49EE3A66D0}" presName="childTextArrow" presStyleLbl="fgAccFollowNode1" presStyleIdx="5" presStyleCnt="10">
        <dgm:presLayoutVars>
          <dgm:bulletEnabled val="1"/>
        </dgm:presLayoutVars>
      </dgm:prSet>
      <dgm:spPr/>
      <dgm:t>
        <a:bodyPr/>
        <a:lstStyle/>
        <a:p>
          <a:endParaRPr lang="en-GB"/>
        </a:p>
      </dgm:t>
    </dgm:pt>
    <dgm:pt modelId="{978A5863-22E0-4578-AE7A-B1FA42606AAF}" type="pres">
      <dgm:prSet presAssocID="{4F768B33-8DEF-4D7F-B0E9-52582CA0EBF1}" presName="childTextArrow" presStyleLbl="fgAccFollowNode1" presStyleIdx="6" presStyleCnt="10">
        <dgm:presLayoutVars>
          <dgm:bulletEnabled val="1"/>
        </dgm:presLayoutVars>
      </dgm:prSet>
      <dgm:spPr/>
      <dgm:t>
        <a:bodyPr/>
        <a:lstStyle/>
        <a:p>
          <a:endParaRPr lang="en-GB"/>
        </a:p>
      </dgm:t>
    </dgm:pt>
    <dgm:pt modelId="{3762A1C6-7685-4C25-AB59-2C3B9B8E58F2}" type="pres">
      <dgm:prSet presAssocID="{F64ACAE3-7264-4873-862D-1F9FFBDC4819}" presName="childTextArrow" presStyleLbl="fgAccFollowNode1" presStyleIdx="7" presStyleCnt="10">
        <dgm:presLayoutVars>
          <dgm:bulletEnabled val="1"/>
        </dgm:presLayoutVars>
      </dgm:prSet>
      <dgm:spPr/>
      <dgm:t>
        <a:bodyPr/>
        <a:lstStyle/>
        <a:p>
          <a:endParaRPr lang="en-GB"/>
        </a:p>
      </dgm:t>
    </dgm:pt>
    <dgm:pt modelId="{7E59371D-B2CC-47D4-90DD-1B7ACD1DAD34}" type="pres">
      <dgm:prSet presAssocID="{B18365E1-78A8-4353-AB41-30001A0B0B33}" presName="sp" presStyleCnt="0"/>
      <dgm:spPr/>
      <dgm:t>
        <a:bodyPr/>
        <a:lstStyle/>
        <a:p>
          <a:endParaRPr lang="en-GB"/>
        </a:p>
      </dgm:t>
    </dgm:pt>
    <dgm:pt modelId="{888E061C-DB0C-4A54-855E-3AE0F2F74080}" type="pres">
      <dgm:prSet presAssocID="{64FCC4F5-C6A8-4B1B-A212-8046E8EE0D97}" presName="arrowAndChildren" presStyleCnt="0"/>
      <dgm:spPr/>
      <dgm:t>
        <a:bodyPr/>
        <a:lstStyle/>
        <a:p>
          <a:endParaRPr lang="en-GB"/>
        </a:p>
      </dgm:t>
    </dgm:pt>
    <dgm:pt modelId="{F3C27BB0-7F2B-4233-A07C-2A7785447E15}" type="pres">
      <dgm:prSet presAssocID="{64FCC4F5-C6A8-4B1B-A212-8046E8EE0D97}" presName="parentTextArrow" presStyleLbl="node1" presStyleIdx="2" presStyleCnt="4"/>
      <dgm:spPr/>
      <dgm:t>
        <a:bodyPr/>
        <a:lstStyle/>
        <a:p>
          <a:endParaRPr lang="en-GB"/>
        </a:p>
      </dgm:t>
    </dgm:pt>
    <dgm:pt modelId="{0C3FEFE7-7302-456D-B8B6-08E15368208D}" type="pres">
      <dgm:prSet presAssocID="{64FCC4F5-C6A8-4B1B-A212-8046E8EE0D97}" presName="arrow" presStyleLbl="node1" presStyleIdx="3" presStyleCnt="4"/>
      <dgm:spPr/>
      <dgm:t>
        <a:bodyPr/>
        <a:lstStyle/>
        <a:p>
          <a:endParaRPr lang="en-GB"/>
        </a:p>
      </dgm:t>
    </dgm:pt>
    <dgm:pt modelId="{19BBACF7-BA8D-4F55-B1F5-6A42653BAF49}" type="pres">
      <dgm:prSet presAssocID="{64FCC4F5-C6A8-4B1B-A212-8046E8EE0D97}" presName="descendantArrow" presStyleCnt="0"/>
      <dgm:spPr/>
      <dgm:t>
        <a:bodyPr/>
        <a:lstStyle/>
        <a:p>
          <a:endParaRPr lang="en-GB"/>
        </a:p>
      </dgm:t>
    </dgm:pt>
    <dgm:pt modelId="{78CDF800-B254-4DBA-92C0-29D345849061}" type="pres">
      <dgm:prSet presAssocID="{DC2863D9-55DB-4D40-866E-908CDD52CFEE}" presName="childTextArrow" presStyleLbl="fgAccFollowNode1" presStyleIdx="8" presStyleCnt="10">
        <dgm:presLayoutVars>
          <dgm:bulletEnabled val="1"/>
        </dgm:presLayoutVars>
      </dgm:prSet>
      <dgm:spPr/>
      <dgm:t>
        <a:bodyPr/>
        <a:lstStyle/>
        <a:p>
          <a:endParaRPr lang="en-GB"/>
        </a:p>
      </dgm:t>
    </dgm:pt>
    <dgm:pt modelId="{1CA4E334-96C8-4E54-ACBE-90E8B3C38E83}" type="pres">
      <dgm:prSet presAssocID="{E102F273-EFAE-40F1-8E32-656878E9EB0C}" presName="childTextArrow" presStyleLbl="fgAccFollowNode1" presStyleIdx="9" presStyleCnt="10">
        <dgm:presLayoutVars>
          <dgm:bulletEnabled val="1"/>
        </dgm:presLayoutVars>
      </dgm:prSet>
      <dgm:spPr/>
      <dgm:t>
        <a:bodyPr/>
        <a:lstStyle/>
        <a:p>
          <a:endParaRPr lang="en-GB"/>
        </a:p>
      </dgm:t>
    </dgm:pt>
  </dgm:ptLst>
  <dgm:cxnLst>
    <dgm:cxn modelId="{0BBE2D48-6258-495C-B383-D84849283D8D}" type="presOf" srcId="{DC2863D9-55DB-4D40-866E-908CDD52CFEE}" destId="{78CDF800-B254-4DBA-92C0-29D345849061}" srcOrd="0" destOrd="0" presId="urn:microsoft.com/office/officeart/2005/8/layout/process4"/>
    <dgm:cxn modelId="{D01E98B3-F389-4536-8CBD-30C03C078E8D}" type="presOf" srcId="{8A33FDB4-86C5-4E64-8C84-5D19D4F504AB}" destId="{942C61CA-3051-41B2-B2EF-A8FF0711C5F1}" srcOrd="0" destOrd="0" presId="urn:microsoft.com/office/officeart/2005/8/layout/process4"/>
    <dgm:cxn modelId="{6E0BD5F4-22CC-4B70-8FFF-FABFC9EFE4FF}" srcId="{52F533A8-E1F3-474B-AD55-F2732E0FD624}" destId="{D1965C67-69FE-45C5-B4C0-8C49EE3A66D0}" srcOrd="1" destOrd="0" parTransId="{734A4AA2-92B5-4C69-919F-D7A398CAEE54}" sibTransId="{47D652A5-B439-4F3F-949C-4AB4AD979756}"/>
    <dgm:cxn modelId="{6966691E-0F73-4890-BC68-96FC4BB77F57}" type="presOf" srcId="{E102F273-EFAE-40F1-8E32-656878E9EB0C}" destId="{1CA4E334-96C8-4E54-ACBE-90E8B3C38E83}" srcOrd="0" destOrd="0" presId="urn:microsoft.com/office/officeart/2005/8/layout/process4"/>
    <dgm:cxn modelId="{77D79E8C-9F4F-4FCC-B2D3-FD116A86D323}" type="presOf" srcId="{5791CFFF-A425-44FD-A40F-FBC0BB451197}" destId="{B5139F2B-8B0D-4F86-B16C-7C3C580C6A77}" srcOrd="0" destOrd="0" presId="urn:microsoft.com/office/officeart/2005/8/layout/process4"/>
    <dgm:cxn modelId="{356D7EF9-1B66-494C-8C82-3BFF5887A297}" type="presOf" srcId="{D1965C67-69FE-45C5-B4C0-8C49EE3A66D0}" destId="{077203DA-C60C-4705-BBF8-2C8FFA0A8C77}" srcOrd="0" destOrd="0" presId="urn:microsoft.com/office/officeart/2005/8/layout/process4"/>
    <dgm:cxn modelId="{B1D5B093-3FDF-4AC1-8C96-A5B529AE4B81}" srcId="{52F533A8-E1F3-474B-AD55-F2732E0FD624}" destId="{F64ACAE3-7264-4873-862D-1F9FFBDC4819}" srcOrd="3" destOrd="0" parTransId="{EE59E658-EA35-44EB-A9F8-521E8BD100EB}" sibTransId="{CF9FDABB-69C4-4EDC-93D6-E94933018F9B}"/>
    <dgm:cxn modelId="{88D54921-3C2D-4371-90AF-A7A7F1491C0E}" type="presOf" srcId="{F64ACAE3-7264-4873-862D-1F9FFBDC4819}" destId="{3762A1C6-7685-4C25-AB59-2C3B9B8E58F2}" srcOrd="0" destOrd="0" presId="urn:microsoft.com/office/officeart/2005/8/layout/process4"/>
    <dgm:cxn modelId="{A9C61AF6-FBC4-4B97-B5FE-2944209D2ED9}" srcId="{52F533A8-E1F3-474B-AD55-F2732E0FD624}" destId="{4F768B33-8DEF-4D7F-B0E9-52582CA0EBF1}" srcOrd="2" destOrd="0" parTransId="{D05F3F01-DB74-44B3-912B-DD253043CD04}" sibTransId="{380F4912-E2E6-45AF-BC70-1E0EEA407D17}"/>
    <dgm:cxn modelId="{28081221-4B9E-4572-8929-6FB95F7DF21B}" type="presOf" srcId="{4EF7CE74-EB28-47E9-9634-51C0CF1CBC4F}" destId="{342D2F66-3C47-4471-9207-67BE35CC7C41}" srcOrd="0" destOrd="0" presId="urn:microsoft.com/office/officeart/2005/8/layout/process4"/>
    <dgm:cxn modelId="{E2E4CC21-994C-4E64-AB6F-E1A3F45882B4}" srcId="{52F533A8-E1F3-474B-AD55-F2732E0FD624}" destId="{74500CDD-6311-4210-AAC4-795B188AA4C9}" srcOrd="0" destOrd="0" parTransId="{3A77E73D-7E3C-4AB8-82E9-EFA045F82422}" sibTransId="{81BAD783-28E7-48C8-B34E-C7ADC04A8135}"/>
    <dgm:cxn modelId="{6EA82D68-5E74-42C5-8027-06E29DF27E51}" type="presOf" srcId="{2BD6C247-9FC6-49A1-892C-DA7DCE8DEC89}" destId="{D4C40C8D-8432-4767-B303-F4B6FD7966ED}" srcOrd="0" destOrd="0" presId="urn:microsoft.com/office/officeart/2005/8/layout/process4"/>
    <dgm:cxn modelId="{3D25B43F-8CBA-4B88-9669-7C8415456365}" srcId="{7BD531FF-2B54-4F52-B423-A5D0A517C5C1}" destId="{52F533A8-E1F3-474B-AD55-F2732E0FD624}" srcOrd="1" destOrd="0" parTransId="{0127D0EE-0E7E-415F-A8F1-9C0764EA681E}" sibTransId="{3AC9CB9A-EE42-4889-94EC-E4AFCBAFE14E}"/>
    <dgm:cxn modelId="{DD659AE9-5C42-441F-BC30-A42243E3B88A}" srcId="{7BD531FF-2B54-4F52-B423-A5D0A517C5C1}" destId="{64FCC4F5-C6A8-4B1B-A212-8046E8EE0D97}" srcOrd="0" destOrd="0" parTransId="{0E935A14-D90C-4F2D-BA30-944C5C49AA18}" sibTransId="{B18365E1-78A8-4353-AB41-30001A0B0B33}"/>
    <dgm:cxn modelId="{4B064A22-8083-4644-A339-222B94E2AE9C}" srcId="{8A33FDB4-86C5-4E64-8C84-5D19D4F504AB}" destId="{DC986D39-9258-4E0C-865D-33749B3D8CDA}" srcOrd="1" destOrd="0" parTransId="{83F2F618-0E89-42E2-A984-14BBD2B146AB}" sibTransId="{41642BE3-071F-4AD8-B3C6-C3A0C2FF2DF9}"/>
    <dgm:cxn modelId="{2A548CB4-F077-464D-977C-3CB2B74821F8}" type="presOf" srcId="{7BD531FF-2B54-4F52-B423-A5D0A517C5C1}" destId="{52228AF0-2EFD-4AAB-B261-F7FCF582E0A2}" srcOrd="0" destOrd="0" presId="urn:microsoft.com/office/officeart/2005/8/layout/process4"/>
    <dgm:cxn modelId="{45AFBF01-83DD-40FA-A33F-9EB6AA0C1503}" srcId="{8A33FDB4-86C5-4E64-8C84-5D19D4F504AB}" destId="{5791CFFF-A425-44FD-A40F-FBC0BB451197}" srcOrd="3" destOrd="0" parTransId="{6A3D31D4-C2FC-49C3-8620-19E106FBEF8B}" sibTransId="{72E6E837-32FE-4C71-9814-905F7E61F4B0}"/>
    <dgm:cxn modelId="{9BDBC8F4-A2C2-4D95-881C-47089953AD02}" srcId="{7BD531FF-2B54-4F52-B423-A5D0A517C5C1}" destId="{8A33FDB4-86C5-4E64-8C84-5D19D4F504AB}" srcOrd="2" destOrd="0" parTransId="{BD67511C-A65A-47E0-AEBE-33A30DD13A69}" sibTransId="{BBEE6A30-08A5-4BCB-ACD0-54CD361B49EE}"/>
    <dgm:cxn modelId="{10B523DD-8CBC-4ADF-8D7F-F2B1CD72593D}" srcId="{64FCC4F5-C6A8-4B1B-A212-8046E8EE0D97}" destId="{E102F273-EFAE-40F1-8E32-656878E9EB0C}" srcOrd="1" destOrd="0" parTransId="{DF6C075F-563C-4C82-BF6D-1551172E07A7}" sibTransId="{4915ACF6-C64F-48E3-AFD6-8FC4FEC1BA7E}"/>
    <dgm:cxn modelId="{3BFB4DC3-2EE9-46C8-850E-F0229E5215E6}" srcId="{7BD531FF-2B54-4F52-B423-A5D0A517C5C1}" destId="{2BD6C247-9FC6-49A1-892C-DA7DCE8DEC89}" srcOrd="3" destOrd="0" parTransId="{FBFD8262-B8AF-45B5-BEB9-CA9982F44C96}" sibTransId="{3A3C18C2-C219-4B69-B485-8D48EE0367BA}"/>
    <dgm:cxn modelId="{D89B16B0-6F8E-4EE4-98F8-22E8DB3364C1}" srcId="{8A33FDB4-86C5-4E64-8C84-5D19D4F504AB}" destId="{4EF7CE74-EB28-47E9-9634-51C0CF1CBC4F}" srcOrd="2" destOrd="0" parTransId="{F920AB44-0672-4820-BFC3-633F59CD26AB}" sibTransId="{C74EBB69-7FBC-4B4F-B370-DD8983951854}"/>
    <dgm:cxn modelId="{1E9C4438-3553-4A2D-8E38-1A15B8EE3C13}" type="presOf" srcId="{52F533A8-E1F3-474B-AD55-F2732E0FD624}" destId="{00D5A096-7E98-4225-8DD7-C8128F333F5C}" srcOrd="1" destOrd="0" presId="urn:microsoft.com/office/officeart/2005/8/layout/process4"/>
    <dgm:cxn modelId="{579A2D76-2C34-4066-B8C9-5C6F55A5B7D1}" type="presOf" srcId="{D5211AD4-9D21-42DB-981B-EE1C8751E4BD}" destId="{33C8FE56-7E2A-4074-A05B-61718E83A42E}" srcOrd="0" destOrd="0" presId="urn:microsoft.com/office/officeart/2005/8/layout/process4"/>
    <dgm:cxn modelId="{D3B77584-1249-4B7A-81D4-977D98A619C2}" type="presOf" srcId="{52F533A8-E1F3-474B-AD55-F2732E0FD624}" destId="{BFD818D6-3683-41B3-9565-31B7B91D04E5}" srcOrd="0" destOrd="0" presId="urn:microsoft.com/office/officeart/2005/8/layout/process4"/>
    <dgm:cxn modelId="{D1F2DDD8-3331-435F-B873-415C5DAEF93C}" srcId="{64FCC4F5-C6A8-4B1B-A212-8046E8EE0D97}" destId="{DC2863D9-55DB-4D40-866E-908CDD52CFEE}" srcOrd="0" destOrd="0" parTransId="{3FA80913-C964-4726-9D45-D2FDA48DB7FC}" sibTransId="{9C9FE9AC-C2E8-42A2-9361-EC6019B6DEB4}"/>
    <dgm:cxn modelId="{A7122245-7537-405F-AAC8-824914553489}" type="presOf" srcId="{DC986D39-9258-4E0C-865D-33749B3D8CDA}" destId="{BD9CF5DA-DE81-441C-8924-7E3B0591D06C}" srcOrd="0" destOrd="0" presId="urn:microsoft.com/office/officeart/2005/8/layout/process4"/>
    <dgm:cxn modelId="{F8443D19-3B0E-4B7D-91B4-FD148AA7294B}" srcId="{8A33FDB4-86C5-4E64-8C84-5D19D4F504AB}" destId="{D5211AD4-9D21-42DB-981B-EE1C8751E4BD}" srcOrd="0" destOrd="0" parTransId="{996586DB-DE02-4E84-B1B0-DC3744720EA0}" sibTransId="{DC07ACEE-F182-4D2A-931D-A3D77240AC15}"/>
    <dgm:cxn modelId="{327437B9-ACBE-43AF-92B0-C4130EDAF1AC}" type="presOf" srcId="{8A33FDB4-86C5-4E64-8C84-5D19D4F504AB}" destId="{38660514-9F2E-463A-B7F8-D2D172DD3323}" srcOrd="1" destOrd="0" presId="urn:microsoft.com/office/officeart/2005/8/layout/process4"/>
    <dgm:cxn modelId="{863CA71A-225D-48C4-9667-19403890AFEE}" type="presOf" srcId="{4F768B33-8DEF-4D7F-B0E9-52582CA0EBF1}" destId="{978A5863-22E0-4578-AE7A-B1FA42606AAF}" srcOrd="0" destOrd="0" presId="urn:microsoft.com/office/officeart/2005/8/layout/process4"/>
    <dgm:cxn modelId="{D3747B85-EDDA-4804-963F-D5E44EFBE752}" type="presOf" srcId="{64FCC4F5-C6A8-4B1B-A212-8046E8EE0D97}" destId="{0C3FEFE7-7302-456D-B8B6-08E15368208D}" srcOrd="1" destOrd="0" presId="urn:microsoft.com/office/officeart/2005/8/layout/process4"/>
    <dgm:cxn modelId="{24370CAA-C751-47AB-832B-828B341A2466}" type="presOf" srcId="{74500CDD-6311-4210-AAC4-795B188AA4C9}" destId="{3375680A-385A-4351-9558-5377791D3C53}" srcOrd="0" destOrd="0" presId="urn:microsoft.com/office/officeart/2005/8/layout/process4"/>
    <dgm:cxn modelId="{9CD5F921-D823-440C-8D91-EC8FB8ABEDFE}" type="presOf" srcId="{64FCC4F5-C6A8-4B1B-A212-8046E8EE0D97}" destId="{F3C27BB0-7F2B-4233-A07C-2A7785447E15}" srcOrd="0" destOrd="0" presId="urn:microsoft.com/office/officeart/2005/8/layout/process4"/>
    <dgm:cxn modelId="{7160223F-CEB8-480D-9B67-F4B08B8CFB07}" type="presParOf" srcId="{52228AF0-2EFD-4AAB-B261-F7FCF582E0A2}" destId="{659C483E-EA4C-418E-8665-9181F9304EBD}" srcOrd="0" destOrd="0" presId="urn:microsoft.com/office/officeart/2005/8/layout/process4"/>
    <dgm:cxn modelId="{11D69158-2717-44F3-BCFF-64DD8BB3437C}" type="presParOf" srcId="{659C483E-EA4C-418E-8665-9181F9304EBD}" destId="{D4C40C8D-8432-4767-B303-F4B6FD7966ED}" srcOrd="0" destOrd="0" presId="urn:microsoft.com/office/officeart/2005/8/layout/process4"/>
    <dgm:cxn modelId="{BDC83FB0-F918-42BE-9A25-34A488F295B2}" type="presParOf" srcId="{52228AF0-2EFD-4AAB-B261-F7FCF582E0A2}" destId="{63878F91-70CB-48C4-83B3-DD963377BA90}" srcOrd="1" destOrd="0" presId="urn:microsoft.com/office/officeart/2005/8/layout/process4"/>
    <dgm:cxn modelId="{0C88CD76-8B22-48B7-844D-F99BDEF4E96A}" type="presParOf" srcId="{52228AF0-2EFD-4AAB-B261-F7FCF582E0A2}" destId="{E081D6B9-30E0-45E8-81A8-97993079E34A}" srcOrd="2" destOrd="0" presId="urn:microsoft.com/office/officeart/2005/8/layout/process4"/>
    <dgm:cxn modelId="{59C90E60-6B5D-4198-B311-8CA05E5E819D}" type="presParOf" srcId="{E081D6B9-30E0-45E8-81A8-97993079E34A}" destId="{942C61CA-3051-41B2-B2EF-A8FF0711C5F1}" srcOrd="0" destOrd="0" presId="urn:microsoft.com/office/officeart/2005/8/layout/process4"/>
    <dgm:cxn modelId="{DA6B0ACB-5E99-464D-A5EF-CB6499A671C1}" type="presParOf" srcId="{E081D6B9-30E0-45E8-81A8-97993079E34A}" destId="{38660514-9F2E-463A-B7F8-D2D172DD3323}" srcOrd="1" destOrd="0" presId="urn:microsoft.com/office/officeart/2005/8/layout/process4"/>
    <dgm:cxn modelId="{6C30BD5D-EA58-494B-9DC1-E5FCDB618FA6}" type="presParOf" srcId="{E081D6B9-30E0-45E8-81A8-97993079E34A}" destId="{7C42861D-C08C-4DDD-8BEA-97196F77461C}" srcOrd="2" destOrd="0" presId="urn:microsoft.com/office/officeart/2005/8/layout/process4"/>
    <dgm:cxn modelId="{3A6AA86A-F452-4582-91CD-4E55F2B52C59}" type="presParOf" srcId="{7C42861D-C08C-4DDD-8BEA-97196F77461C}" destId="{33C8FE56-7E2A-4074-A05B-61718E83A42E}" srcOrd="0" destOrd="0" presId="urn:microsoft.com/office/officeart/2005/8/layout/process4"/>
    <dgm:cxn modelId="{ED2A820E-325C-4CA1-824E-087361669BA6}" type="presParOf" srcId="{7C42861D-C08C-4DDD-8BEA-97196F77461C}" destId="{BD9CF5DA-DE81-441C-8924-7E3B0591D06C}" srcOrd="1" destOrd="0" presId="urn:microsoft.com/office/officeart/2005/8/layout/process4"/>
    <dgm:cxn modelId="{9BF301CE-9ACE-4FF9-B6B4-DBA287799271}" type="presParOf" srcId="{7C42861D-C08C-4DDD-8BEA-97196F77461C}" destId="{342D2F66-3C47-4471-9207-67BE35CC7C41}" srcOrd="2" destOrd="0" presId="urn:microsoft.com/office/officeart/2005/8/layout/process4"/>
    <dgm:cxn modelId="{3BF6AF31-085C-44D8-AF9C-6447A15AB9BC}" type="presParOf" srcId="{7C42861D-C08C-4DDD-8BEA-97196F77461C}" destId="{B5139F2B-8B0D-4F86-B16C-7C3C580C6A77}" srcOrd="3" destOrd="0" presId="urn:microsoft.com/office/officeart/2005/8/layout/process4"/>
    <dgm:cxn modelId="{2897CCF6-2D6B-446E-AA9C-1FB786357E1B}" type="presParOf" srcId="{52228AF0-2EFD-4AAB-B261-F7FCF582E0A2}" destId="{DC0C37D5-DB34-4E3C-96FE-F660A4CAC2DA}" srcOrd="3" destOrd="0" presId="urn:microsoft.com/office/officeart/2005/8/layout/process4"/>
    <dgm:cxn modelId="{737BADBA-6093-4F6B-BE05-527CE06AAB46}" type="presParOf" srcId="{52228AF0-2EFD-4AAB-B261-F7FCF582E0A2}" destId="{95DE04CD-D16C-458B-A0C2-A1B5146E1C10}" srcOrd="4" destOrd="0" presId="urn:microsoft.com/office/officeart/2005/8/layout/process4"/>
    <dgm:cxn modelId="{BB316CF6-35CB-488C-96A9-22517F824340}" type="presParOf" srcId="{95DE04CD-D16C-458B-A0C2-A1B5146E1C10}" destId="{BFD818D6-3683-41B3-9565-31B7B91D04E5}" srcOrd="0" destOrd="0" presId="urn:microsoft.com/office/officeart/2005/8/layout/process4"/>
    <dgm:cxn modelId="{8475899B-D031-4D72-85A6-99EAF2A4E4AF}" type="presParOf" srcId="{95DE04CD-D16C-458B-A0C2-A1B5146E1C10}" destId="{00D5A096-7E98-4225-8DD7-C8128F333F5C}" srcOrd="1" destOrd="0" presId="urn:microsoft.com/office/officeart/2005/8/layout/process4"/>
    <dgm:cxn modelId="{1033C982-00C8-45CD-AE4F-152AAB1D5E19}" type="presParOf" srcId="{95DE04CD-D16C-458B-A0C2-A1B5146E1C10}" destId="{209595C5-1CC7-4E7B-96BC-1FDE878AAE8C}" srcOrd="2" destOrd="0" presId="urn:microsoft.com/office/officeart/2005/8/layout/process4"/>
    <dgm:cxn modelId="{89EF7E0F-9A6C-4BD6-A988-3491D5A92F16}" type="presParOf" srcId="{209595C5-1CC7-4E7B-96BC-1FDE878AAE8C}" destId="{3375680A-385A-4351-9558-5377791D3C53}" srcOrd="0" destOrd="0" presId="urn:microsoft.com/office/officeart/2005/8/layout/process4"/>
    <dgm:cxn modelId="{F34D4880-925A-49DF-972F-7A7C9DE1711F}" type="presParOf" srcId="{209595C5-1CC7-4E7B-96BC-1FDE878AAE8C}" destId="{077203DA-C60C-4705-BBF8-2C8FFA0A8C77}" srcOrd="1" destOrd="0" presId="urn:microsoft.com/office/officeart/2005/8/layout/process4"/>
    <dgm:cxn modelId="{655758A1-1AD9-4CBD-B858-A5E56B695225}" type="presParOf" srcId="{209595C5-1CC7-4E7B-96BC-1FDE878AAE8C}" destId="{978A5863-22E0-4578-AE7A-B1FA42606AAF}" srcOrd="2" destOrd="0" presId="urn:microsoft.com/office/officeart/2005/8/layout/process4"/>
    <dgm:cxn modelId="{A684C4B2-4619-414F-8E78-748F564B76F9}" type="presParOf" srcId="{209595C5-1CC7-4E7B-96BC-1FDE878AAE8C}" destId="{3762A1C6-7685-4C25-AB59-2C3B9B8E58F2}" srcOrd="3" destOrd="0" presId="urn:microsoft.com/office/officeart/2005/8/layout/process4"/>
    <dgm:cxn modelId="{0E9C7866-67F8-4A6B-A273-AFE57CDDC5EE}" type="presParOf" srcId="{52228AF0-2EFD-4AAB-B261-F7FCF582E0A2}" destId="{7E59371D-B2CC-47D4-90DD-1B7ACD1DAD34}" srcOrd="5" destOrd="0" presId="urn:microsoft.com/office/officeart/2005/8/layout/process4"/>
    <dgm:cxn modelId="{895EE71C-E9AD-46D6-927C-4DC8BB589D92}" type="presParOf" srcId="{52228AF0-2EFD-4AAB-B261-F7FCF582E0A2}" destId="{888E061C-DB0C-4A54-855E-3AE0F2F74080}" srcOrd="6" destOrd="0" presId="urn:microsoft.com/office/officeart/2005/8/layout/process4"/>
    <dgm:cxn modelId="{D039B84E-E5EE-4945-9BA2-AF4318067405}" type="presParOf" srcId="{888E061C-DB0C-4A54-855E-3AE0F2F74080}" destId="{F3C27BB0-7F2B-4233-A07C-2A7785447E15}" srcOrd="0" destOrd="0" presId="urn:microsoft.com/office/officeart/2005/8/layout/process4"/>
    <dgm:cxn modelId="{E724C101-0070-45DD-B583-7FCFBA3039F4}" type="presParOf" srcId="{888E061C-DB0C-4A54-855E-3AE0F2F74080}" destId="{0C3FEFE7-7302-456D-B8B6-08E15368208D}" srcOrd="1" destOrd="0" presId="urn:microsoft.com/office/officeart/2005/8/layout/process4"/>
    <dgm:cxn modelId="{5EAC54CE-B7C8-4EB7-A4B1-E9F4960D22D9}" type="presParOf" srcId="{888E061C-DB0C-4A54-855E-3AE0F2F74080}" destId="{19BBACF7-BA8D-4F55-B1F5-6A42653BAF49}" srcOrd="2" destOrd="0" presId="urn:microsoft.com/office/officeart/2005/8/layout/process4"/>
    <dgm:cxn modelId="{85B06E83-587C-4F12-91E8-4681336CE0EC}" type="presParOf" srcId="{19BBACF7-BA8D-4F55-B1F5-6A42653BAF49}" destId="{78CDF800-B254-4DBA-92C0-29D345849061}" srcOrd="0" destOrd="0" presId="urn:microsoft.com/office/officeart/2005/8/layout/process4"/>
    <dgm:cxn modelId="{BBC8AE0C-42E9-4271-BCF2-FAE0A7A8941E}" type="presParOf" srcId="{19BBACF7-BA8D-4F55-B1F5-6A42653BAF49}" destId="{1CA4E334-96C8-4E54-ACBE-90E8B3C38E83}"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40C8D-8432-4767-B303-F4B6FD7966ED}">
      <dsp:nvSpPr>
        <dsp:cNvPr id="0" name=""/>
        <dsp:cNvSpPr/>
      </dsp:nvSpPr>
      <dsp:spPr>
        <a:xfrm>
          <a:off x="0" y="5045594"/>
          <a:ext cx="7855346" cy="1131747"/>
        </a:xfrm>
        <a:prstGeom prst="rect">
          <a:avLst/>
        </a:prstGeom>
        <a:solidFill>
          <a:srgbClr val="FF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GB" sz="3600" kern="1200" dirty="0" smtClean="0">
              <a:sym typeface="Wingdings" panose="05000000000000000000" pitchFamily="2" charset="2"/>
            </a:rPr>
            <a:t> DEATH </a:t>
          </a:r>
          <a:endParaRPr lang="en-GB" sz="3600" kern="1200" dirty="0"/>
        </a:p>
      </dsp:txBody>
      <dsp:txXfrm>
        <a:off x="0" y="5045594"/>
        <a:ext cx="7855346" cy="1131747"/>
      </dsp:txXfrm>
    </dsp:sp>
    <dsp:sp modelId="{38660514-9F2E-463A-B7F8-D2D172DD3323}">
      <dsp:nvSpPr>
        <dsp:cNvPr id="0" name=""/>
        <dsp:cNvSpPr/>
      </dsp:nvSpPr>
      <dsp:spPr>
        <a:xfrm rot="10800000">
          <a:off x="0" y="3449445"/>
          <a:ext cx="7855346" cy="1740627"/>
        </a:xfrm>
        <a:prstGeom prst="upArrowCallout">
          <a:avLst/>
        </a:prstGeom>
        <a:solidFill>
          <a:srgbClr val="FF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GB" sz="2100" kern="1200" dirty="0" smtClean="0"/>
            <a:t>HYPERPYREXIA 41+</a:t>
          </a:r>
          <a:endParaRPr lang="en-GB" sz="2100" kern="1200" dirty="0"/>
        </a:p>
      </dsp:txBody>
      <dsp:txXfrm rot="-10800000">
        <a:off x="0" y="3449445"/>
        <a:ext cx="7855346" cy="610960"/>
      </dsp:txXfrm>
    </dsp:sp>
    <dsp:sp modelId="{33C8FE56-7E2A-4074-A05B-61718E83A42E}">
      <dsp:nvSpPr>
        <dsp:cNvPr id="0" name=""/>
        <dsp:cNvSpPr/>
      </dsp:nvSpPr>
      <dsp:spPr>
        <a:xfrm>
          <a:off x="0" y="4060405"/>
          <a:ext cx="1963836" cy="520447"/>
        </a:xfrm>
        <a:prstGeom prst="rect">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b="1" kern="1200" dirty="0" smtClean="0">
              <a:latin typeface="Calibri" panose="020F0502020204030204" pitchFamily="34" charset="0"/>
            </a:rPr>
            <a:t>↑ K</a:t>
          </a:r>
          <a:endParaRPr lang="en-GB" sz="1700" b="1" kern="1200" dirty="0"/>
        </a:p>
      </dsp:txBody>
      <dsp:txXfrm>
        <a:off x="0" y="4060405"/>
        <a:ext cx="1963836" cy="520447"/>
      </dsp:txXfrm>
    </dsp:sp>
    <dsp:sp modelId="{BD9CF5DA-DE81-441C-8924-7E3B0591D06C}">
      <dsp:nvSpPr>
        <dsp:cNvPr id="0" name=""/>
        <dsp:cNvSpPr/>
      </dsp:nvSpPr>
      <dsp:spPr>
        <a:xfrm>
          <a:off x="1963836" y="4060405"/>
          <a:ext cx="1963836" cy="520447"/>
        </a:xfrm>
        <a:prstGeom prst="rect">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b="1" kern="1200" dirty="0" smtClean="0"/>
            <a:t>DIC</a:t>
          </a:r>
          <a:endParaRPr lang="en-GB" sz="1700" b="1" kern="1200" dirty="0"/>
        </a:p>
      </dsp:txBody>
      <dsp:txXfrm>
        <a:off x="1963836" y="4060405"/>
        <a:ext cx="1963836" cy="520447"/>
      </dsp:txXfrm>
    </dsp:sp>
    <dsp:sp modelId="{342D2F66-3C47-4471-9207-67BE35CC7C41}">
      <dsp:nvSpPr>
        <dsp:cNvPr id="0" name=""/>
        <dsp:cNvSpPr/>
      </dsp:nvSpPr>
      <dsp:spPr>
        <a:xfrm>
          <a:off x="3927673" y="4060405"/>
          <a:ext cx="1963836" cy="520447"/>
        </a:xfrm>
        <a:prstGeom prst="rect">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kern="1200" dirty="0" smtClean="0">
              <a:latin typeface="Calibri" panose="020F0502020204030204" pitchFamily="34" charset="0"/>
            </a:rPr>
            <a:t>↓ </a:t>
          </a:r>
          <a:r>
            <a:rPr lang="en-GB" sz="1700" b="1" kern="1200" dirty="0" smtClean="0">
              <a:latin typeface="Calibri" panose="020F0502020204030204" pitchFamily="34" charset="0"/>
            </a:rPr>
            <a:t>GLUCOSE</a:t>
          </a:r>
          <a:endParaRPr lang="en-GB" sz="1700" kern="1200" dirty="0"/>
        </a:p>
      </dsp:txBody>
      <dsp:txXfrm>
        <a:off x="3927673" y="4060405"/>
        <a:ext cx="1963836" cy="520447"/>
      </dsp:txXfrm>
    </dsp:sp>
    <dsp:sp modelId="{B5139F2B-8B0D-4F86-B16C-7C3C580C6A77}">
      <dsp:nvSpPr>
        <dsp:cNvPr id="0" name=""/>
        <dsp:cNvSpPr/>
      </dsp:nvSpPr>
      <dsp:spPr>
        <a:xfrm>
          <a:off x="5891509" y="4060405"/>
          <a:ext cx="1963836" cy="520447"/>
        </a:xfrm>
        <a:prstGeom prst="rect">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b="1" kern="1200" dirty="0" smtClean="0">
              <a:latin typeface="Calibri" panose="020F0502020204030204" pitchFamily="34" charset="0"/>
            </a:rPr>
            <a:t>↓ Ca</a:t>
          </a:r>
          <a:endParaRPr lang="en-GB" sz="1700" b="1" kern="1200" dirty="0"/>
        </a:p>
      </dsp:txBody>
      <dsp:txXfrm>
        <a:off x="5891509" y="4060405"/>
        <a:ext cx="1963836" cy="520447"/>
      </dsp:txXfrm>
    </dsp:sp>
    <dsp:sp modelId="{00D5A096-7E98-4225-8DD7-C8128F333F5C}">
      <dsp:nvSpPr>
        <dsp:cNvPr id="0" name=""/>
        <dsp:cNvSpPr/>
      </dsp:nvSpPr>
      <dsp:spPr>
        <a:xfrm rot="10800000">
          <a:off x="0" y="1800206"/>
          <a:ext cx="7855346" cy="1740627"/>
        </a:xfrm>
        <a:prstGeom prst="upArrowCallout">
          <a:avLst/>
        </a:prstGeom>
        <a:solidFill>
          <a:srgbClr val="FF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GB" sz="2100" kern="1200" dirty="0" smtClean="0"/>
            <a:t>HYPERTHERMIA</a:t>
          </a:r>
          <a:endParaRPr lang="en-GB" sz="2100" kern="1200" dirty="0"/>
        </a:p>
      </dsp:txBody>
      <dsp:txXfrm rot="-10800000">
        <a:off x="0" y="1800206"/>
        <a:ext cx="7855346" cy="610960"/>
      </dsp:txXfrm>
    </dsp:sp>
    <dsp:sp modelId="{3375680A-385A-4351-9558-5377791D3C53}">
      <dsp:nvSpPr>
        <dsp:cNvPr id="0" name=""/>
        <dsp:cNvSpPr/>
      </dsp:nvSpPr>
      <dsp:spPr>
        <a:xfrm>
          <a:off x="0" y="2336755"/>
          <a:ext cx="1963836" cy="520447"/>
        </a:xfrm>
        <a:prstGeom prst="rect">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b="1" kern="1200" dirty="0" smtClean="0"/>
            <a:t>DEHYDRATION</a:t>
          </a:r>
          <a:endParaRPr lang="en-GB" sz="1700" b="1" kern="1200" dirty="0"/>
        </a:p>
      </dsp:txBody>
      <dsp:txXfrm>
        <a:off x="0" y="2336755"/>
        <a:ext cx="1963836" cy="520447"/>
      </dsp:txXfrm>
    </dsp:sp>
    <dsp:sp modelId="{077203DA-C60C-4705-BBF8-2C8FFA0A8C77}">
      <dsp:nvSpPr>
        <dsp:cNvPr id="0" name=""/>
        <dsp:cNvSpPr/>
      </dsp:nvSpPr>
      <dsp:spPr>
        <a:xfrm>
          <a:off x="1963836" y="2336755"/>
          <a:ext cx="1963836" cy="520447"/>
        </a:xfrm>
        <a:prstGeom prst="rect">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b="1" kern="1200" dirty="0" smtClean="0"/>
            <a:t>RHABDOMYOLYSIS</a:t>
          </a:r>
          <a:endParaRPr lang="en-GB" sz="1700" b="1" kern="1200" dirty="0"/>
        </a:p>
      </dsp:txBody>
      <dsp:txXfrm>
        <a:off x="1963836" y="2336755"/>
        <a:ext cx="1963836" cy="520447"/>
      </dsp:txXfrm>
    </dsp:sp>
    <dsp:sp modelId="{978A5863-22E0-4578-AE7A-B1FA42606AAF}">
      <dsp:nvSpPr>
        <dsp:cNvPr id="0" name=""/>
        <dsp:cNvSpPr/>
      </dsp:nvSpPr>
      <dsp:spPr>
        <a:xfrm>
          <a:off x="3927673" y="2336755"/>
          <a:ext cx="1963836" cy="520447"/>
        </a:xfrm>
        <a:prstGeom prst="rect">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b="1" kern="1200" dirty="0" smtClean="0"/>
            <a:t>ACIDOSIS</a:t>
          </a:r>
          <a:endParaRPr lang="en-GB" sz="1700" b="1" kern="1200" dirty="0"/>
        </a:p>
      </dsp:txBody>
      <dsp:txXfrm>
        <a:off x="3927673" y="2336755"/>
        <a:ext cx="1963836" cy="520447"/>
      </dsp:txXfrm>
    </dsp:sp>
    <dsp:sp modelId="{3762A1C6-7685-4C25-AB59-2C3B9B8E58F2}">
      <dsp:nvSpPr>
        <dsp:cNvPr id="0" name=""/>
        <dsp:cNvSpPr/>
      </dsp:nvSpPr>
      <dsp:spPr>
        <a:xfrm>
          <a:off x="5891509" y="2336755"/>
          <a:ext cx="1963836" cy="520447"/>
        </a:xfrm>
        <a:prstGeom prst="rect">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b="1" kern="1200" dirty="0" smtClean="0"/>
            <a:t>KIDNEY INJURY</a:t>
          </a:r>
          <a:endParaRPr lang="en-GB" sz="1700" b="1" kern="1200" dirty="0"/>
        </a:p>
      </dsp:txBody>
      <dsp:txXfrm>
        <a:off x="5891509" y="2336755"/>
        <a:ext cx="1963836" cy="520447"/>
      </dsp:txXfrm>
    </dsp:sp>
    <dsp:sp modelId="{0C3FEFE7-7302-456D-B8B6-08E15368208D}">
      <dsp:nvSpPr>
        <dsp:cNvPr id="0" name=""/>
        <dsp:cNvSpPr/>
      </dsp:nvSpPr>
      <dsp:spPr>
        <a:xfrm rot="10800000">
          <a:off x="0" y="2144"/>
          <a:ext cx="7855346" cy="1740627"/>
        </a:xfrm>
        <a:prstGeom prst="upArrowCallout">
          <a:avLst/>
        </a:prstGeom>
        <a:solidFill>
          <a:srgbClr val="FF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GB" sz="2100" kern="1200" dirty="0" smtClean="0"/>
            <a:t>AGITATION</a:t>
          </a:r>
          <a:endParaRPr lang="en-GB" sz="2100" kern="1200" dirty="0"/>
        </a:p>
      </dsp:txBody>
      <dsp:txXfrm rot="-10800000">
        <a:off x="0" y="2144"/>
        <a:ext cx="7855346" cy="610960"/>
      </dsp:txXfrm>
    </dsp:sp>
    <dsp:sp modelId="{78CDF800-B254-4DBA-92C0-29D345849061}">
      <dsp:nvSpPr>
        <dsp:cNvPr id="0" name=""/>
        <dsp:cNvSpPr/>
      </dsp:nvSpPr>
      <dsp:spPr>
        <a:xfrm>
          <a:off x="0" y="613104"/>
          <a:ext cx="3927673" cy="520447"/>
        </a:xfrm>
        <a:prstGeom prst="rect">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b="1" kern="1200" dirty="0" smtClean="0"/>
            <a:t>MUSCLE</a:t>
          </a:r>
          <a:r>
            <a:rPr lang="en-GB" sz="1700" kern="1200" dirty="0" smtClean="0"/>
            <a:t> </a:t>
          </a:r>
          <a:r>
            <a:rPr lang="en-GB" sz="1700" b="1" kern="1200" dirty="0" smtClean="0"/>
            <a:t>ACTIVITY</a:t>
          </a:r>
          <a:endParaRPr lang="en-GB" sz="1700" b="1" kern="1200" dirty="0"/>
        </a:p>
      </dsp:txBody>
      <dsp:txXfrm>
        <a:off x="0" y="613104"/>
        <a:ext cx="3927673" cy="520447"/>
      </dsp:txXfrm>
    </dsp:sp>
    <dsp:sp modelId="{1CA4E334-96C8-4E54-ACBE-90E8B3C38E83}">
      <dsp:nvSpPr>
        <dsp:cNvPr id="0" name=""/>
        <dsp:cNvSpPr/>
      </dsp:nvSpPr>
      <dsp:spPr>
        <a:xfrm>
          <a:off x="3927673" y="613104"/>
          <a:ext cx="3927673" cy="520447"/>
        </a:xfrm>
        <a:prstGeom prst="rect">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n-GB" sz="1700" b="1" kern="1200" dirty="0" smtClean="0"/>
            <a:t>ALTERED</a:t>
          </a:r>
          <a:r>
            <a:rPr lang="en-GB" sz="1700" kern="1200" dirty="0" smtClean="0"/>
            <a:t> </a:t>
          </a:r>
          <a:r>
            <a:rPr lang="en-GB" sz="1700" b="1" kern="1200" dirty="0" smtClean="0"/>
            <a:t>MENTAL</a:t>
          </a:r>
          <a:r>
            <a:rPr lang="en-GB" sz="1700" kern="1200" dirty="0" smtClean="0"/>
            <a:t> </a:t>
          </a:r>
          <a:r>
            <a:rPr lang="en-GB" sz="1700" b="1" kern="1200" dirty="0" smtClean="0"/>
            <a:t>STATE</a:t>
          </a:r>
          <a:endParaRPr lang="en-GB" sz="1700" b="1" kern="1200" dirty="0"/>
        </a:p>
      </dsp:txBody>
      <dsp:txXfrm>
        <a:off x="3927673" y="613104"/>
        <a:ext cx="3927673" cy="5204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421BCF-4837-4C76-9DB9-36118BF2EB9B}" type="datetimeFigureOut">
              <a:rPr lang="en-US" smtClean="0"/>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9C455C-B808-4AA5-9E2E-B402B6C57E84}" type="slidenum">
              <a:rPr lang="en-US" smtClean="0"/>
              <a:t>‹#›</a:t>
            </a:fld>
            <a:endParaRPr lang="en-US"/>
          </a:p>
        </p:txBody>
      </p:sp>
    </p:spTree>
    <p:extLst>
      <p:ext uri="{BB962C8B-B14F-4D97-AF65-F5344CB8AC3E}">
        <p14:creationId xmlns:p14="http://schemas.microsoft.com/office/powerpoint/2010/main" val="2443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12/9/2014 12:51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51139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annihilation+legal+high&amp;source=images&amp;cd=&amp;cad=rja&amp;docid=alSm3nG_2xhnLM&amp;tbnid=3EzX33Q_x-a5SM:&amp;ved=0CAUQjRw&amp;url=http://choicesforlifeonline.org/&amp;ei=x-grUbKGH4e50QWzvoC4DQ&amp;bvm=bv.42768644,d.d2k&amp;psig=AFQjCNFWIj6MufDZ1cRP7iv1fthQLgTYgQ&amp;ust=1361918520546121"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Clinical Experience of NPS</a:t>
            </a:r>
            <a:endParaRPr lang="en-US" dirty="0"/>
          </a:p>
        </p:txBody>
      </p:sp>
      <p:sp>
        <p:nvSpPr>
          <p:cNvPr id="3" name="Subtitle 2"/>
          <p:cNvSpPr>
            <a:spLocks noGrp="1"/>
          </p:cNvSpPr>
          <p:nvPr>
            <p:ph type="subTitle" idx="1"/>
          </p:nvPr>
        </p:nvSpPr>
        <p:spPr>
          <a:xfrm>
            <a:off x="730249" y="4344988"/>
            <a:ext cx="7681913" cy="1370012"/>
          </a:xfrm>
        </p:spPr>
        <p:txBody>
          <a:bodyPr>
            <a:normAutofit/>
          </a:bodyPr>
          <a:lstStyle/>
          <a:p>
            <a:r>
              <a:rPr lang="en-US" dirty="0" smtClean="0"/>
              <a:t>Dr Richard Stevenson</a:t>
            </a:r>
          </a:p>
          <a:p>
            <a:endParaRPr lang="en-US"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74393600"/>
              </p:ext>
            </p:extLst>
          </p:nvPr>
        </p:nvGraphicFramePr>
        <p:xfrm>
          <a:off x="755576" y="404664"/>
          <a:ext cx="7855346" cy="6306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315814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381000" y="1412875"/>
            <a:ext cx="8382000" cy="3151632"/>
          </a:xfrm>
        </p:spPr>
        <p:txBody>
          <a:bodyPr/>
          <a:lstStyle/>
          <a:p>
            <a:r>
              <a:rPr lang="en-GB" dirty="0" smtClean="0"/>
              <a:t>NPS are here to stay</a:t>
            </a:r>
          </a:p>
          <a:p>
            <a:r>
              <a:rPr lang="en-GB" dirty="0" smtClean="0"/>
              <a:t>Responsible for increasing presentations</a:t>
            </a:r>
          </a:p>
          <a:p>
            <a:r>
              <a:rPr lang="en-GB" dirty="0" smtClean="0"/>
              <a:t>Clinically challenging</a:t>
            </a:r>
          </a:p>
          <a:p>
            <a:r>
              <a:rPr lang="en-GB" dirty="0" smtClean="0"/>
              <a:t>White powders – dangerous!</a:t>
            </a:r>
          </a:p>
          <a:p>
            <a:r>
              <a:rPr lang="en-GB" dirty="0" smtClean="0"/>
              <a:t>Mental health implications for young people</a:t>
            </a:r>
          </a:p>
          <a:p>
            <a:r>
              <a:rPr lang="en-GB" dirty="0" smtClean="0"/>
              <a:t>Perceptions need changed!</a:t>
            </a:r>
            <a:endParaRPr lang="en-GB" dirty="0"/>
          </a:p>
        </p:txBody>
      </p:sp>
    </p:spTree>
    <p:extLst>
      <p:ext uri="{BB962C8B-B14F-4D97-AF65-F5344CB8AC3E}">
        <p14:creationId xmlns:p14="http://schemas.microsoft.com/office/powerpoint/2010/main" val="327924469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NPS Background</a:t>
            </a:r>
            <a:endParaRPr lang="en-GB" dirty="0"/>
          </a:p>
        </p:txBody>
      </p:sp>
      <p:sp>
        <p:nvSpPr>
          <p:cNvPr id="3" name="Content Placeholder 2"/>
          <p:cNvSpPr>
            <a:spLocks noGrp="1"/>
          </p:cNvSpPr>
          <p:nvPr>
            <p:ph idx="1"/>
          </p:nvPr>
        </p:nvSpPr>
        <p:spPr>
          <a:xfrm>
            <a:off x="381000" y="1412874"/>
            <a:ext cx="8382000" cy="5040461"/>
          </a:xfrm>
        </p:spPr>
        <p:txBody>
          <a:bodyPr>
            <a:normAutofit/>
          </a:bodyPr>
          <a:lstStyle/>
          <a:p>
            <a:r>
              <a:rPr lang="en-GB" sz="3600" dirty="0"/>
              <a:t>Confusing terminology</a:t>
            </a:r>
          </a:p>
          <a:p>
            <a:pPr lvl="1"/>
            <a:r>
              <a:rPr lang="en-GB" sz="3200" dirty="0"/>
              <a:t>“Designer Drugs”</a:t>
            </a:r>
          </a:p>
          <a:p>
            <a:pPr lvl="1"/>
            <a:r>
              <a:rPr lang="en-GB" sz="3200" dirty="0"/>
              <a:t>“Bath Salts”</a:t>
            </a:r>
          </a:p>
          <a:p>
            <a:pPr lvl="1"/>
            <a:r>
              <a:rPr lang="en-GB" sz="3200" dirty="0"/>
              <a:t>“Legal Highs”</a:t>
            </a:r>
          </a:p>
          <a:p>
            <a:pPr marL="0" indent="0">
              <a:buNone/>
            </a:pPr>
            <a:endParaRPr lang="en-GB" dirty="0"/>
          </a:p>
          <a:p>
            <a:pPr marL="0" indent="0" algn="ctr">
              <a:buNone/>
            </a:pPr>
            <a:r>
              <a:rPr lang="en-GB" sz="2800" b="1" i="1" dirty="0"/>
              <a:t>“Psychoactive drugs, newly available in the UK, which are not prohibited by the United Nations Drug Conventions but which may pose a public health threat comparable to that posed by substances listed in these conventions”</a:t>
            </a:r>
          </a:p>
        </p:txBody>
      </p:sp>
    </p:spTree>
    <p:extLst>
      <p:ext uri="{BB962C8B-B14F-4D97-AF65-F5344CB8AC3E}">
        <p14:creationId xmlns:p14="http://schemas.microsoft.com/office/powerpoint/2010/main" val="3047810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a:t>
            </a:r>
            <a:endParaRPr lang="en-GB" dirty="0"/>
          </a:p>
        </p:txBody>
      </p:sp>
      <p:sp>
        <p:nvSpPr>
          <p:cNvPr id="3" name="Content Placeholder 2"/>
          <p:cNvSpPr>
            <a:spLocks noGrp="1"/>
          </p:cNvSpPr>
          <p:nvPr>
            <p:ph idx="1"/>
          </p:nvPr>
        </p:nvSpPr>
        <p:spPr/>
        <p:txBody>
          <a:bodyPr/>
          <a:lstStyle/>
          <a:p>
            <a:r>
              <a:rPr lang="en-GB" dirty="0" smtClean="0"/>
              <a:t>Unknown toxicology</a:t>
            </a:r>
          </a:p>
          <a:p>
            <a:pPr lvl="1"/>
            <a:r>
              <a:rPr lang="en-GB" dirty="0" smtClean="0"/>
              <a:t>Mechanism of action</a:t>
            </a:r>
          </a:p>
          <a:p>
            <a:pPr lvl="1"/>
            <a:r>
              <a:rPr lang="en-GB" dirty="0" smtClean="0"/>
              <a:t>Duration of action</a:t>
            </a:r>
          </a:p>
          <a:p>
            <a:pPr lvl="1"/>
            <a:r>
              <a:rPr lang="en-GB" dirty="0" smtClean="0"/>
              <a:t>Metabolism</a:t>
            </a:r>
          </a:p>
          <a:p>
            <a:pPr lvl="1"/>
            <a:r>
              <a:rPr lang="en-GB" dirty="0" smtClean="0"/>
              <a:t>Interactions (including prescription drugs)</a:t>
            </a:r>
          </a:p>
          <a:p>
            <a:pPr lvl="1"/>
            <a:r>
              <a:rPr lang="en-GB" dirty="0" smtClean="0"/>
              <a:t>Short term &amp; long term harms</a:t>
            </a:r>
          </a:p>
          <a:p>
            <a:r>
              <a:rPr lang="en-GB" dirty="0" smtClean="0"/>
              <a:t>Identification of use</a:t>
            </a:r>
          </a:p>
          <a:p>
            <a:pPr lvl="1"/>
            <a:r>
              <a:rPr lang="en-GB" dirty="0" smtClean="0"/>
              <a:t>Self reporting</a:t>
            </a:r>
          </a:p>
          <a:p>
            <a:pPr lvl="1"/>
            <a:r>
              <a:rPr lang="en-GB" dirty="0" smtClean="0"/>
              <a:t>Post-mortem toxicology</a:t>
            </a:r>
          </a:p>
          <a:p>
            <a:pPr lvl="1"/>
            <a:r>
              <a:rPr lang="en-GB" dirty="0" smtClean="0"/>
              <a:t>Role of urine toxicology screens</a:t>
            </a:r>
          </a:p>
        </p:txBody>
      </p:sp>
    </p:spTree>
    <p:extLst>
      <p:ext uri="{BB962C8B-B14F-4D97-AF65-F5344CB8AC3E}">
        <p14:creationId xmlns:p14="http://schemas.microsoft.com/office/powerpoint/2010/main" val="96534035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Presentations</a:t>
            </a:r>
            <a:endParaRPr lang="en-GB" dirty="0"/>
          </a:p>
        </p:txBody>
      </p:sp>
      <p:sp>
        <p:nvSpPr>
          <p:cNvPr id="3" name="Content Placeholder 2"/>
          <p:cNvSpPr>
            <a:spLocks noGrp="1"/>
          </p:cNvSpPr>
          <p:nvPr>
            <p:ph idx="1"/>
          </p:nvPr>
        </p:nvSpPr>
        <p:spPr/>
        <p:txBody>
          <a:bodyPr/>
          <a:lstStyle/>
          <a:p>
            <a:r>
              <a:rPr lang="en-GB" dirty="0" smtClean="0"/>
              <a:t>Concern over health</a:t>
            </a:r>
          </a:p>
          <a:p>
            <a:r>
              <a:rPr lang="en-GB" dirty="0" smtClean="0"/>
              <a:t>Extended duration of symptoms</a:t>
            </a:r>
          </a:p>
          <a:p>
            <a:r>
              <a:rPr lang="en-GB" dirty="0" smtClean="0"/>
              <a:t>Abnormal behaviours</a:t>
            </a:r>
          </a:p>
          <a:p>
            <a:pPr lvl="1"/>
            <a:r>
              <a:rPr lang="en-GB" dirty="0" smtClean="0"/>
              <a:t>Mild abnormalities</a:t>
            </a:r>
          </a:p>
          <a:p>
            <a:pPr lvl="1"/>
            <a:r>
              <a:rPr lang="en-GB" dirty="0" smtClean="0"/>
              <a:t>Drug induced psychoses</a:t>
            </a:r>
          </a:p>
          <a:p>
            <a:pPr lvl="1"/>
            <a:r>
              <a:rPr lang="en-GB" dirty="0" smtClean="0"/>
              <a:t>Acute behavioural disturbance</a:t>
            </a:r>
          </a:p>
          <a:p>
            <a:r>
              <a:rPr lang="en-GB" dirty="0" smtClean="0"/>
              <a:t>Acute drug toxicity</a:t>
            </a:r>
          </a:p>
          <a:p>
            <a:r>
              <a:rPr lang="en-GB" dirty="0" smtClean="0"/>
              <a:t>Harm associated with intoxication</a:t>
            </a:r>
          </a:p>
          <a:p>
            <a:r>
              <a:rPr lang="en-GB" dirty="0" smtClean="0"/>
              <a:t>Consequences of method of drug use</a:t>
            </a:r>
          </a:p>
          <a:p>
            <a:endParaRPr lang="en-GB" dirty="0" smtClean="0"/>
          </a:p>
          <a:p>
            <a:endParaRPr lang="en-GB" dirty="0"/>
          </a:p>
        </p:txBody>
      </p:sp>
    </p:spTree>
    <p:extLst>
      <p:ext uri="{BB962C8B-B14F-4D97-AF65-F5344CB8AC3E}">
        <p14:creationId xmlns:p14="http://schemas.microsoft.com/office/powerpoint/2010/main" val="33967432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Local Demographics</a:t>
            </a:r>
            <a:endParaRPr lang="en-GB" dirty="0"/>
          </a:p>
        </p:txBody>
      </p:sp>
      <p:sp>
        <p:nvSpPr>
          <p:cNvPr id="3" name="Content Placeholder 2"/>
          <p:cNvSpPr>
            <a:spLocks noGrp="1"/>
          </p:cNvSpPr>
          <p:nvPr>
            <p:ph idx="1"/>
          </p:nvPr>
        </p:nvSpPr>
        <p:spPr>
          <a:xfrm>
            <a:off x="381000" y="1412875"/>
            <a:ext cx="8382000" cy="4167295"/>
          </a:xfrm>
        </p:spPr>
        <p:txBody>
          <a:bodyPr/>
          <a:lstStyle/>
          <a:p>
            <a:r>
              <a:rPr lang="en-GB" dirty="0" smtClean="0"/>
              <a:t>Ages from 12 to 50</a:t>
            </a:r>
          </a:p>
          <a:p>
            <a:r>
              <a:rPr lang="en-GB" dirty="0" smtClean="0"/>
              <a:t>Equal sex distribution</a:t>
            </a:r>
          </a:p>
          <a:p>
            <a:r>
              <a:rPr lang="en-GB" dirty="0" smtClean="0"/>
              <a:t>Depends on the substance</a:t>
            </a:r>
          </a:p>
          <a:p>
            <a:r>
              <a:rPr lang="en-GB" dirty="0" smtClean="0"/>
              <a:t>Often from private dwellings</a:t>
            </a:r>
          </a:p>
          <a:p>
            <a:r>
              <a:rPr lang="en-GB" dirty="0" err="1" smtClean="0"/>
              <a:t>Polysubstance</a:t>
            </a:r>
            <a:r>
              <a:rPr lang="en-GB" dirty="0" smtClean="0"/>
              <a:t> use is markedly prevalent</a:t>
            </a:r>
          </a:p>
          <a:p>
            <a:pPr lvl="1"/>
            <a:r>
              <a:rPr lang="en-GB" dirty="0" smtClean="0"/>
              <a:t>Alcohol +++</a:t>
            </a:r>
          </a:p>
          <a:p>
            <a:r>
              <a:rPr lang="en-GB" dirty="0" smtClean="0"/>
              <a:t>Often take it because its there</a:t>
            </a:r>
          </a:p>
          <a:p>
            <a:r>
              <a:rPr lang="en-GB" dirty="0" smtClean="0"/>
              <a:t>Intention to “get mad </a:t>
            </a:r>
            <a:r>
              <a:rPr lang="en-GB" dirty="0" err="1" smtClean="0"/>
              <a:t>wi</a:t>
            </a:r>
            <a:r>
              <a:rPr lang="en-GB" dirty="0" smtClean="0"/>
              <a:t> it”</a:t>
            </a:r>
          </a:p>
        </p:txBody>
      </p:sp>
    </p:spTree>
    <p:extLst>
      <p:ext uri="{BB962C8B-B14F-4D97-AF65-F5344CB8AC3E}">
        <p14:creationId xmlns:p14="http://schemas.microsoft.com/office/powerpoint/2010/main" val="12964958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Synthetic Cannabinoids</a:t>
            </a:r>
            <a:endParaRPr lang="en-GB" dirty="0"/>
          </a:p>
        </p:txBody>
      </p:sp>
      <p:sp>
        <p:nvSpPr>
          <p:cNvPr id="3" name="Content Placeholder 2"/>
          <p:cNvSpPr>
            <a:spLocks noGrp="1"/>
          </p:cNvSpPr>
          <p:nvPr>
            <p:ph idx="1"/>
          </p:nvPr>
        </p:nvSpPr>
        <p:spPr/>
        <p:txBody>
          <a:bodyPr>
            <a:noAutofit/>
          </a:bodyPr>
          <a:lstStyle/>
          <a:p>
            <a:r>
              <a:rPr lang="en-GB" sz="2800" dirty="0" smtClean="0"/>
              <a:t>Sold openly from head shops</a:t>
            </a:r>
          </a:p>
          <a:p>
            <a:r>
              <a:rPr lang="en-GB" sz="2800" dirty="0" smtClean="0"/>
              <a:t>Annihilation, </a:t>
            </a:r>
            <a:r>
              <a:rPr lang="en-GB" sz="2800" dirty="0" err="1" smtClean="0"/>
              <a:t>Psy</a:t>
            </a:r>
            <a:r>
              <a:rPr lang="en-GB" sz="2800" dirty="0" smtClean="0"/>
              <a:t>-clone, Clockwork Orange, Damnation, Exodus </a:t>
            </a:r>
            <a:r>
              <a:rPr lang="en-GB" sz="2800" dirty="0" err="1" smtClean="0"/>
              <a:t>etc</a:t>
            </a:r>
            <a:endParaRPr lang="en-GB" sz="2800" dirty="0" smtClean="0"/>
          </a:p>
          <a:p>
            <a:r>
              <a:rPr lang="en-GB" sz="2800" dirty="0" smtClean="0"/>
              <a:t>Potent endogenous cannabinoid receptor agonists</a:t>
            </a:r>
          </a:p>
          <a:p>
            <a:r>
              <a:rPr lang="en-GB" sz="2800" dirty="0" smtClean="0"/>
              <a:t>Repeat presentations</a:t>
            </a:r>
          </a:p>
          <a:p>
            <a:r>
              <a:rPr lang="en-GB" sz="2800" dirty="0" smtClean="0"/>
              <a:t>Commonly smoked, ? “vaping”</a:t>
            </a:r>
          </a:p>
          <a:p>
            <a:endParaRPr lang="en-GB" sz="2800" dirty="0"/>
          </a:p>
          <a:p>
            <a:r>
              <a:rPr lang="en-GB" sz="2800" dirty="0" smtClean="0"/>
              <a:t>Often present with</a:t>
            </a:r>
          </a:p>
          <a:p>
            <a:pPr lvl="1"/>
            <a:r>
              <a:rPr lang="en-GB" sz="2400" dirty="0" smtClean="0"/>
              <a:t>Nausea +++</a:t>
            </a:r>
          </a:p>
          <a:p>
            <a:pPr lvl="1"/>
            <a:r>
              <a:rPr lang="en-GB" sz="2400" dirty="0" smtClean="0"/>
              <a:t>Collapse</a:t>
            </a:r>
          </a:p>
          <a:p>
            <a:pPr lvl="1"/>
            <a:r>
              <a:rPr lang="en-GB" sz="2400" dirty="0" smtClean="0"/>
              <a:t>Catatonia, coma</a:t>
            </a:r>
          </a:p>
          <a:p>
            <a:pPr lvl="1"/>
            <a:r>
              <a:rPr lang="en-GB" sz="2400" dirty="0" smtClean="0"/>
              <a:t>Drug induced psychosis</a:t>
            </a:r>
            <a:endParaRPr lang="en-GB" sz="2400" dirty="0"/>
          </a:p>
        </p:txBody>
      </p:sp>
      <p:pic>
        <p:nvPicPr>
          <p:cNvPr id="4" name="Picture 2" descr="http://choicesforlifeonline.org/media/11284/annihilation_news_image.jpg">
            <a:hlinkClick r:id="rId2"/>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723021" y="3693052"/>
            <a:ext cx="224671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012979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Benzodiazepines</a:t>
            </a:r>
            <a:endParaRPr lang="en-GB" dirty="0"/>
          </a:p>
        </p:txBody>
      </p:sp>
      <p:sp>
        <p:nvSpPr>
          <p:cNvPr id="3" name="Content Placeholder 2"/>
          <p:cNvSpPr>
            <a:spLocks noGrp="1"/>
          </p:cNvSpPr>
          <p:nvPr>
            <p:ph idx="1"/>
          </p:nvPr>
        </p:nvSpPr>
        <p:spPr>
          <a:xfrm>
            <a:off x="381000" y="1412874"/>
            <a:ext cx="8382000" cy="5040461"/>
          </a:xfrm>
        </p:spPr>
        <p:txBody>
          <a:bodyPr>
            <a:normAutofit fontScale="77500" lnSpcReduction="20000"/>
          </a:bodyPr>
          <a:lstStyle/>
          <a:p>
            <a:r>
              <a:rPr lang="en-GB" sz="4400" dirty="0" err="1" smtClean="0"/>
              <a:t>Phenzepam</a:t>
            </a:r>
            <a:r>
              <a:rPr lang="en-GB" sz="4400" dirty="0" smtClean="0"/>
              <a:t>, </a:t>
            </a:r>
            <a:r>
              <a:rPr lang="en-GB" sz="4400" dirty="0" err="1" smtClean="0"/>
              <a:t>etizolam</a:t>
            </a:r>
            <a:r>
              <a:rPr lang="en-GB" sz="4400" dirty="0" smtClean="0"/>
              <a:t>, </a:t>
            </a:r>
            <a:r>
              <a:rPr lang="en-GB" sz="4400" dirty="0" err="1" smtClean="0"/>
              <a:t>diclazepam</a:t>
            </a:r>
            <a:endParaRPr lang="en-GB" sz="4400" dirty="0" smtClean="0"/>
          </a:p>
          <a:p>
            <a:r>
              <a:rPr lang="en-GB" sz="4400" dirty="0" smtClean="0"/>
              <a:t>1mg = 10mg diazepam</a:t>
            </a:r>
          </a:p>
          <a:p>
            <a:r>
              <a:rPr lang="en-GB" sz="4400" dirty="0" smtClean="0"/>
              <a:t>May or may not be detected on urine drug screens</a:t>
            </a:r>
          </a:p>
          <a:p>
            <a:r>
              <a:rPr lang="en-GB" sz="4400" dirty="0" smtClean="0"/>
              <a:t>Increasingly responsible for </a:t>
            </a:r>
            <a:r>
              <a:rPr lang="en-GB" sz="4400" i="1" dirty="0" smtClean="0"/>
              <a:t>presumed </a:t>
            </a:r>
            <a:r>
              <a:rPr lang="en-GB" sz="4400" dirty="0" smtClean="0"/>
              <a:t>opiate toxicity</a:t>
            </a:r>
          </a:p>
          <a:p>
            <a:endParaRPr lang="en-GB" sz="4400" dirty="0"/>
          </a:p>
          <a:p>
            <a:r>
              <a:rPr lang="en-GB" sz="4400" dirty="0" smtClean="0"/>
              <a:t>Recent study from </a:t>
            </a:r>
            <a:r>
              <a:rPr lang="en-GB" sz="4400" dirty="0" err="1" smtClean="0"/>
              <a:t>Abertay</a:t>
            </a:r>
            <a:r>
              <a:rPr lang="en-GB" sz="4400" dirty="0" smtClean="0"/>
              <a:t> </a:t>
            </a:r>
            <a:r>
              <a:rPr lang="en-GB" sz="4400" dirty="0" err="1" smtClean="0"/>
              <a:t>Uni</a:t>
            </a:r>
            <a:r>
              <a:rPr lang="en-GB" sz="4400" dirty="0" smtClean="0"/>
              <a:t> &amp; Police Scotland</a:t>
            </a:r>
          </a:p>
          <a:p>
            <a:pPr lvl="1"/>
            <a:r>
              <a:rPr lang="en-GB" sz="3600" dirty="0" smtClean="0"/>
              <a:t>“street blues” found to contain from 8mg to 48mg diazepam</a:t>
            </a:r>
          </a:p>
          <a:p>
            <a:pPr lvl="1"/>
            <a:r>
              <a:rPr lang="en-GB" sz="3600" dirty="0" err="1" smtClean="0"/>
              <a:t>Phenazepam</a:t>
            </a:r>
            <a:r>
              <a:rPr lang="en-GB" sz="3600" dirty="0" smtClean="0"/>
              <a:t> &amp; </a:t>
            </a:r>
            <a:r>
              <a:rPr lang="en-GB" sz="3600" dirty="0" err="1" smtClean="0"/>
              <a:t>etizolam</a:t>
            </a:r>
            <a:r>
              <a:rPr lang="en-GB" sz="3600" dirty="0" smtClean="0"/>
              <a:t> detected</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7020272" y="48937"/>
            <a:ext cx="2025166" cy="1692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880298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Ketamine Mimics &amp; Hallucinogens</a:t>
            </a:r>
            <a:endParaRPr lang="en-GB" dirty="0"/>
          </a:p>
        </p:txBody>
      </p:sp>
      <p:sp>
        <p:nvSpPr>
          <p:cNvPr id="3" name="Content Placeholder 2"/>
          <p:cNvSpPr>
            <a:spLocks noGrp="1"/>
          </p:cNvSpPr>
          <p:nvPr>
            <p:ph idx="1"/>
          </p:nvPr>
        </p:nvSpPr>
        <p:spPr/>
        <p:txBody>
          <a:bodyPr/>
          <a:lstStyle/>
          <a:p>
            <a:r>
              <a:rPr lang="en-GB" dirty="0" err="1" smtClean="0"/>
              <a:t>Methoxetamine</a:t>
            </a:r>
            <a:r>
              <a:rPr lang="en-GB" dirty="0" smtClean="0"/>
              <a:t>, 3-MePCP, </a:t>
            </a:r>
            <a:r>
              <a:rPr lang="en-GB" dirty="0" err="1" smtClean="0"/>
              <a:t>methoxphenidine</a:t>
            </a:r>
            <a:endParaRPr lang="en-GB" dirty="0" smtClean="0"/>
          </a:p>
          <a:p>
            <a:pPr lvl="1"/>
            <a:r>
              <a:rPr lang="en-GB" dirty="0" smtClean="0"/>
              <a:t>Induce dissociation NMDA receptor antagonists</a:t>
            </a:r>
          </a:p>
          <a:p>
            <a:pPr lvl="1"/>
            <a:r>
              <a:rPr lang="en-GB" dirty="0" smtClean="0"/>
              <a:t>Prolonged duration of action</a:t>
            </a:r>
          </a:p>
          <a:p>
            <a:pPr lvl="1"/>
            <a:r>
              <a:rPr lang="en-GB" dirty="0" smtClean="0"/>
              <a:t>Cerebellar signs</a:t>
            </a:r>
          </a:p>
          <a:p>
            <a:endParaRPr lang="en-GB" dirty="0"/>
          </a:p>
          <a:p>
            <a:r>
              <a:rPr lang="en-GB" dirty="0" smtClean="0"/>
              <a:t>N-</a:t>
            </a:r>
            <a:r>
              <a:rPr lang="en-GB" dirty="0" err="1" smtClean="0"/>
              <a:t>BOMe</a:t>
            </a:r>
            <a:r>
              <a:rPr lang="en-GB" dirty="0" smtClean="0"/>
              <a:t>, DOC</a:t>
            </a:r>
          </a:p>
          <a:p>
            <a:r>
              <a:rPr lang="en-GB" dirty="0" smtClean="0"/>
              <a:t>Sold on blotters (like LSD)</a:t>
            </a:r>
          </a:p>
          <a:p>
            <a:r>
              <a:rPr lang="en-GB" dirty="0" smtClean="0"/>
              <a:t>20 hour duration of action</a:t>
            </a:r>
          </a:p>
          <a:p>
            <a:r>
              <a:rPr lang="en-GB" dirty="0" smtClean="0"/>
              <a:t>Drug induced psychosis and threat to life behaviours</a:t>
            </a:r>
          </a:p>
        </p:txBody>
      </p:sp>
    </p:spTree>
    <p:extLst>
      <p:ext uri="{BB962C8B-B14F-4D97-AF65-F5344CB8AC3E}">
        <p14:creationId xmlns:p14="http://schemas.microsoft.com/office/powerpoint/2010/main" val="122233096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Ecstasy Mimics</a:t>
            </a:r>
            <a:endParaRPr lang="en-GB" dirty="0"/>
          </a:p>
        </p:txBody>
      </p:sp>
      <p:sp>
        <p:nvSpPr>
          <p:cNvPr id="3" name="Content Placeholder 2"/>
          <p:cNvSpPr>
            <a:spLocks noGrp="1"/>
          </p:cNvSpPr>
          <p:nvPr>
            <p:ph idx="1"/>
          </p:nvPr>
        </p:nvSpPr>
        <p:spPr/>
        <p:txBody>
          <a:bodyPr/>
          <a:lstStyle/>
          <a:p>
            <a:r>
              <a:rPr lang="en-GB" dirty="0" smtClean="0"/>
              <a:t>BZP, PMA/PMMA, </a:t>
            </a:r>
            <a:r>
              <a:rPr lang="en-GB" dirty="0" err="1" smtClean="0"/>
              <a:t>Benzo</a:t>
            </a:r>
            <a:r>
              <a:rPr lang="en-GB" dirty="0" smtClean="0"/>
              <a:t> Fury, AMT, MDAI</a:t>
            </a:r>
          </a:p>
          <a:p>
            <a:r>
              <a:rPr lang="en-GB" dirty="0" smtClean="0"/>
              <a:t>Often sold as Ecstasy, or “legal equivalents” (most now illegal)</a:t>
            </a:r>
          </a:p>
          <a:p>
            <a:r>
              <a:rPr lang="en-GB" dirty="0" smtClean="0"/>
              <a:t>Mimic the </a:t>
            </a:r>
            <a:r>
              <a:rPr lang="en-GB" dirty="0" err="1" smtClean="0"/>
              <a:t>empathogenic</a:t>
            </a:r>
            <a:r>
              <a:rPr lang="en-GB" dirty="0" smtClean="0"/>
              <a:t> effect</a:t>
            </a:r>
          </a:p>
          <a:p>
            <a:r>
              <a:rPr lang="en-GB" dirty="0" smtClean="0"/>
              <a:t>Potent inducers of serotonin toxicity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0900" y="4365104"/>
            <a:ext cx="3202100" cy="2129528"/>
          </a:xfrm>
          <a:prstGeom prst="rect">
            <a:avLst/>
          </a:prstGeom>
        </p:spPr>
      </p:pic>
    </p:spTree>
    <p:extLst>
      <p:ext uri="{BB962C8B-B14F-4D97-AF65-F5344CB8AC3E}">
        <p14:creationId xmlns:p14="http://schemas.microsoft.com/office/powerpoint/2010/main" val="40079267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al Segoe 4-3 template-template_April-17-2007">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EDFF7489FE7147A1E4204DDEB2D1ED" ma:contentTypeVersion="2" ma:contentTypeDescription="Create a new document." ma:contentTypeScope="" ma:versionID="71a2d658367da288400df369b510eab5">
  <xsd:schema xmlns:xsd="http://www.w3.org/2001/XMLSchema" xmlns:xs="http://www.w3.org/2001/XMLSchema" xmlns:p="http://schemas.microsoft.com/office/2006/metadata/properties" xmlns:ns2="7dd52917-8266-4bd8-abeb-88033497c638" targetNamespace="http://schemas.microsoft.com/office/2006/metadata/properties" ma:root="true" ma:fieldsID="e502a6f1777e31cf2663144678e123ce" ns2:_="">
    <xsd:import namespace="7dd52917-8266-4bd8-abeb-88033497c63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d52917-8266-4bd8-abeb-88033497c6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dd52917-8266-4bd8-abeb-88033497c638">STRATHCYCJ-4-4713</_dlc_DocId>
    <_dlc_DocIdUrl xmlns="7dd52917-8266-4bd8-abeb-88033497c638">
      <Url>https://moss.strath.ac.uk/cycj/_layouts/DocIdRedir.aspx?ID=STRATHCYCJ-4-4713</Url>
      <Description>STRATHCYCJ-4-4713</Description>
    </_dlc_DocIdUrl>
  </documentManagement>
</p:properties>
</file>

<file path=customXml/itemProps1.xml><?xml version="1.0" encoding="utf-8"?>
<ds:datastoreItem xmlns:ds="http://schemas.openxmlformats.org/officeDocument/2006/customXml" ds:itemID="{C9649D86-C3E9-4750-8F7B-10819B16816E}"/>
</file>

<file path=customXml/itemProps2.xml><?xml version="1.0" encoding="utf-8"?>
<ds:datastoreItem xmlns:ds="http://schemas.openxmlformats.org/officeDocument/2006/customXml" ds:itemID="{693FAC63-65D6-470E-A160-DD4E77EB9D9F}"/>
</file>

<file path=customXml/itemProps3.xml><?xml version="1.0" encoding="utf-8"?>
<ds:datastoreItem xmlns:ds="http://schemas.openxmlformats.org/officeDocument/2006/customXml" ds:itemID="{E6821B18-531E-4E50-BDF7-DF4E0471C01F}"/>
</file>

<file path=customXml/itemProps4.xml><?xml version="1.0" encoding="utf-8"?>
<ds:datastoreItem xmlns:ds="http://schemas.openxmlformats.org/officeDocument/2006/customXml" ds:itemID="{8390E7C1-26F8-40A5-B3EA-5AA0C84CF257}"/>
</file>

<file path=docProps/app.xml><?xml version="1.0" encoding="utf-8"?>
<Properties xmlns="http://schemas.openxmlformats.org/officeDocument/2006/extended-properties" xmlns:vt="http://schemas.openxmlformats.org/officeDocument/2006/docPropsVTypes">
  <Template>Sample presentation slides (Teal light rays design)</Template>
  <TotalTime>19</TotalTime>
  <Words>494</Words>
  <Application>Microsoft Office PowerPoint</Application>
  <PresentationFormat>On-screen Show (4:3)</PresentationFormat>
  <Paragraphs>100</Paragraphs>
  <Slides>11</Slides>
  <Notes>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Teal Segoe 4-3 template-template_April-17-2007</vt:lpstr>
      <vt:lpstr>White with Courier font for code slides</vt:lpstr>
      <vt:lpstr>Clinical Experience of NPS</vt:lpstr>
      <vt:lpstr>NPS Background</vt:lpstr>
      <vt:lpstr>Challenges</vt:lpstr>
      <vt:lpstr>Clinical Presentations</vt:lpstr>
      <vt:lpstr>Local Demographics</vt:lpstr>
      <vt:lpstr>Synthetic Cannabinoids</vt:lpstr>
      <vt:lpstr>Benzodiazepines</vt:lpstr>
      <vt:lpstr>Ketamine Mimics &amp; Hallucinogens</vt:lpstr>
      <vt:lpstr>Ecstasy Mimics</vt:lpstr>
      <vt:lpstr>PowerPoint Presentation</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Experience of NPS</dc:title>
  <dc:creator>Richard Stevenson</dc:creator>
  <cp:lastModifiedBy>Hass</cp:lastModifiedBy>
  <cp:revision>5</cp:revision>
  <dcterms:created xsi:type="dcterms:W3CDTF">2014-12-04T14:21:16Z</dcterms:created>
  <dcterms:modified xsi:type="dcterms:W3CDTF">2014-12-09T12:51:17Z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TC102867599990</vt:lpwstr>
  </property>
  <property fmtid="{D5CDD505-2E9C-101B-9397-08002B2CF9AE}" pid="3" name="ContentTypeId">
    <vt:lpwstr>0x0101005CEDFF7489FE7147A1E4204DDEB2D1ED</vt:lpwstr>
  </property>
  <property fmtid="{D5CDD505-2E9C-101B-9397-08002B2CF9AE}" pid="4" name="_dlc_DocIdItemGuid">
    <vt:lpwstr>a1af0b1b-dd97-426c-83ac-dd71daa196a0</vt:lpwstr>
  </property>
</Properties>
</file>